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2" r:id="rId3"/>
    <p:sldId id="266" r:id="rId4"/>
    <p:sldId id="267" r:id="rId5"/>
    <p:sldId id="268" r:id="rId6"/>
    <p:sldId id="270" r:id="rId7"/>
    <p:sldId id="269" r:id="rId8"/>
    <p:sldId id="271" r:id="rId9"/>
    <p:sldId id="261" r:id="rId10"/>
    <p:sldId id="260" r:id="rId11"/>
    <p:sldId id="259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192DA1-EAFC-4715-B43D-DD426F0DCA58}" v="15" dt="2024-09-03T19:05:32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596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copi Constantinou" userId="51d9ef28ec21f27b" providerId="LiveId" clId="{10A3A001-9BF6-4E69-9096-E99F5EC9F204}"/>
    <pc:docChg chg="undo custSel addSld modSld">
      <pc:chgData name="Procopi Constantinou" userId="51d9ef28ec21f27b" providerId="LiveId" clId="{10A3A001-9BF6-4E69-9096-E99F5EC9F204}" dt="2023-09-06T12:06:38.102" v="206" actId="20577"/>
      <pc:docMkLst>
        <pc:docMk/>
      </pc:docMkLst>
      <pc:sldChg chg="addSp delSp modSp mod">
        <pc:chgData name="Procopi Constantinou" userId="51d9ef28ec21f27b" providerId="LiveId" clId="{10A3A001-9BF6-4E69-9096-E99F5EC9F204}" dt="2023-09-06T12:01:10.975" v="149" actId="27614"/>
        <pc:sldMkLst>
          <pc:docMk/>
          <pc:sldMk cId="2542516483" sldId="265"/>
        </pc:sldMkLst>
        <pc:picChg chg="add mod">
          <ac:chgData name="Procopi Constantinou" userId="51d9ef28ec21f27b" providerId="LiveId" clId="{10A3A001-9BF6-4E69-9096-E99F5EC9F204}" dt="2023-09-06T12:01:10.975" v="149" actId="27614"/>
          <ac:picMkLst>
            <pc:docMk/>
            <pc:sldMk cId="2542516483" sldId="265"/>
            <ac:picMk id="3" creationId="{32E9ABC3-0C1D-BD91-2E35-7A2B2564B059}"/>
          </ac:picMkLst>
        </pc:picChg>
        <pc:picChg chg="del">
          <ac:chgData name="Procopi Constantinou" userId="51d9ef28ec21f27b" providerId="LiveId" clId="{10A3A001-9BF6-4E69-9096-E99F5EC9F204}" dt="2023-09-06T12:01:05.855" v="147" actId="478"/>
          <ac:picMkLst>
            <pc:docMk/>
            <pc:sldMk cId="2542516483" sldId="265"/>
            <ac:picMk id="6" creationId="{8B3B1B4A-1D39-3A80-6814-EFD9A7CA06C4}"/>
          </ac:picMkLst>
        </pc:picChg>
      </pc:sldChg>
      <pc:sldChg chg="addSp delSp modSp add mod">
        <pc:chgData name="Procopi Constantinou" userId="51d9ef28ec21f27b" providerId="LiveId" clId="{10A3A001-9BF6-4E69-9096-E99F5EC9F204}" dt="2023-09-06T12:06:38.102" v="206" actId="20577"/>
        <pc:sldMkLst>
          <pc:docMk/>
          <pc:sldMk cId="2495174515" sldId="269"/>
        </pc:sldMkLst>
        <pc:spChg chg="mod">
          <ac:chgData name="Procopi Constantinou" userId="51d9ef28ec21f27b" providerId="LiveId" clId="{10A3A001-9BF6-4E69-9096-E99F5EC9F204}" dt="2023-09-06T12:06:38.102" v="206" actId="20577"/>
          <ac:spMkLst>
            <pc:docMk/>
            <pc:sldMk cId="2495174515" sldId="269"/>
            <ac:spMk id="18" creationId="{D27EC9AC-2136-867F-CC85-1D018D49ED4C}"/>
          </ac:spMkLst>
        </pc:spChg>
        <pc:picChg chg="add mod">
          <ac:chgData name="Procopi Constantinou" userId="51d9ef28ec21f27b" providerId="LiveId" clId="{10A3A001-9BF6-4E69-9096-E99F5EC9F204}" dt="2023-09-06T11:59:03.086" v="7" actId="1076"/>
          <ac:picMkLst>
            <pc:docMk/>
            <pc:sldMk cId="2495174515" sldId="269"/>
            <ac:picMk id="3" creationId="{0C4D32C9-62ED-39FC-EBD9-99F25A81DD54}"/>
          </ac:picMkLst>
        </pc:picChg>
        <pc:picChg chg="add del">
          <ac:chgData name="Procopi Constantinou" userId="51d9ef28ec21f27b" providerId="LiveId" clId="{10A3A001-9BF6-4E69-9096-E99F5EC9F204}" dt="2023-09-06T12:05:31.226" v="151" actId="22"/>
          <ac:picMkLst>
            <pc:docMk/>
            <pc:sldMk cId="2495174515" sldId="269"/>
            <ac:picMk id="5" creationId="{AC2CDBD7-3C3E-76EE-180D-E8F35A1216A6}"/>
          </ac:picMkLst>
        </pc:picChg>
        <pc:picChg chg="del">
          <ac:chgData name="Procopi Constantinou" userId="51d9ef28ec21f27b" providerId="LiveId" clId="{10A3A001-9BF6-4E69-9096-E99F5EC9F204}" dt="2023-09-06T11:58:46.128" v="1" actId="478"/>
          <ac:picMkLst>
            <pc:docMk/>
            <pc:sldMk cId="2495174515" sldId="269"/>
            <ac:picMk id="6" creationId="{0933BDBA-18AC-86FA-36ED-57F05519EB31}"/>
          </ac:picMkLst>
        </pc:picChg>
        <pc:picChg chg="add del">
          <ac:chgData name="Procopi Constantinou" userId="51d9ef28ec21f27b" providerId="LiveId" clId="{10A3A001-9BF6-4E69-9096-E99F5EC9F204}" dt="2023-09-06T12:05:32.124" v="153" actId="22"/>
          <ac:picMkLst>
            <pc:docMk/>
            <pc:sldMk cId="2495174515" sldId="269"/>
            <ac:picMk id="8" creationId="{C51F2FC6-3AB0-1419-81C6-EC1F2D43FB46}"/>
          </ac:picMkLst>
        </pc:picChg>
        <pc:picChg chg="add mod">
          <ac:chgData name="Procopi Constantinou" userId="51d9ef28ec21f27b" providerId="LiveId" clId="{10A3A001-9BF6-4E69-9096-E99F5EC9F204}" dt="2023-09-06T12:06:24.708" v="165" actId="1036"/>
          <ac:picMkLst>
            <pc:docMk/>
            <pc:sldMk cId="2495174515" sldId="269"/>
            <ac:picMk id="10" creationId="{2ADFC6EE-97D8-449C-7A46-6AD2EDC74D24}"/>
          </ac:picMkLst>
        </pc:picChg>
        <pc:picChg chg="del">
          <ac:chgData name="Procopi Constantinou" userId="51d9ef28ec21f27b" providerId="LiveId" clId="{10A3A001-9BF6-4E69-9096-E99F5EC9F204}" dt="2023-09-06T11:58:46.128" v="1" actId="478"/>
          <ac:picMkLst>
            <pc:docMk/>
            <pc:sldMk cId="2495174515" sldId="269"/>
            <ac:picMk id="12" creationId="{3B3CA1F6-9C80-F442-741D-504F811B3D33}"/>
          </ac:picMkLst>
        </pc:picChg>
        <pc:picChg chg="add mod">
          <ac:chgData name="Procopi Constantinou" userId="51d9ef28ec21f27b" providerId="LiveId" clId="{10A3A001-9BF6-4E69-9096-E99F5EC9F204}" dt="2023-09-06T12:06:20.330" v="162" actId="14100"/>
          <ac:picMkLst>
            <pc:docMk/>
            <pc:sldMk cId="2495174515" sldId="269"/>
            <ac:picMk id="13" creationId="{AFE21444-516D-B835-23DF-167253D44F63}"/>
          </ac:picMkLst>
        </pc:picChg>
        <pc:picChg chg="del">
          <ac:chgData name="Procopi Constantinou" userId="51d9ef28ec21f27b" providerId="LiveId" clId="{10A3A001-9BF6-4E69-9096-E99F5EC9F204}" dt="2023-09-06T11:58:46.128" v="1" actId="478"/>
          <ac:picMkLst>
            <pc:docMk/>
            <pc:sldMk cId="2495174515" sldId="269"/>
            <ac:picMk id="15" creationId="{EA02C1C7-B144-CB79-48BC-A03D16E0ACF6}"/>
          </ac:picMkLst>
        </pc:picChg>
      </pc:sldChg>
    </pc:docChg>
  </pc:docChgLst>
  <pc:docChgLst>
    <pc:chgData name="Procopi Constantinou" userId="51d9ef28ec21f27b" providerId="LiveId" clId="{C90444B6-27EC-40F1-8CAD-759D5BB7F1E8}"/>
    <pc:docChg chg="undo custSel addSld delSld modSld">
      <pc:chgData name="Procopi Constantinou" userId="51d9ef28ec21f27b" providerId="LiveId" clId="{C90444B6-27EC-40F1-8CAD-759D5BB7F1E8}" dt="2023-07-21T10:29:05.421" v="579" actId="478"/>
      <pc:docMkLst>
        <pc:docMk/>
      </pc:docMkLst>
      <pc:sldChg chg="modSp del mod">
        <pc:chgData name="Procopi Constantinou" userId="51d9ef28ec21f27b" providerId="LiveId" clId="{C90444B6-27EC-40F1-8CAD-759D5BB7F1E8}" dt="2023-07-21T10:02:08.683" v="493" actId="47"/>
        <pc:sldMkLst>
          <pc:docMk/>
          <pc:sldMk cId="3812492309" sldId="258"/>
        </pc:sldMkLst>
        <pc:spChg chg="mod">
          <ac:chgData name="Procopi Constantinou" userId="51d9ef28ec21f27b" providerId="LiveId" clId="{C90444B6-27EC-40F1-8CAD-759D5BB7F1E8}" dt="2023-07-21T09:58:28.119" v="330" actId="114"/>
          <ac:spMkLst>
            <pc:docMk/>
            <pc:sldMk cId="3812492309" sldId="258"/>
            <ac:spMk id="6" creationId="{445C9D60-F343-6701-83A2-9EC523640002}"/>
          </ac:spMkLst>
        </pc:spChg>
      </pc:sldChg>
      <pc:sldChg chg="addSp delSp modSp mod">
        <pc:chgData name="Procopi Constantinou" userId="51d9ef28ec21f27b" providerId="LiveId" clId="{C90444B6-27EC-40F1-8CAD-759D5BB7F1E8}" dt="2023-07-21T09:53:51.025" v="251"/>
        <pc:sldMkLst>
          <pc:docMk/>
          <pc:sldMk cId="370089973" sldId="262"/>
        </pc:sldMkLst>
        <pc:spChg chg="mod">
          <ac:chgData name="Procopi Constantinou" userId="51d9ef28ec21f27b" providerId="LiveId" clId="{C90444B6-27EC-40F1-8CAD-759D5BB7F1E8}" dt="2023-07-21T09:53:51.025" v="251"/>
          <ac:spMkLst>
            <pc:docMk/>
            <pc:sldMk cId="370089973" sldId="262"/>
            <ac:spMk id="11" creationId="{95A43712-A658-5CBF-DAE0-90C12A7F598E}"/>
          </ac:spMkLst>
        </pc:spChg>
        <pc:picChg chg="add del mod">
          <ac:chgData name="Procopi Constantinou" userId="51d9ef28ec21f27b" providerId="LiveId" clId="{C90444B6-27EC-40F1-8CAD-759D5BB7F1E8}" dt="2023-07-21T09:43:54.558" v="33" actId="478"/>
          <ac:picMkLst>
            <pc:docMk/>
            <pc:sldMk cId="370089973" sldId="262"/>
            <ac:picMk id="2" creationId="{C98822D4-ADEE-8299-FB13-4AB0861037F2}"/>
          </ac:picMkLst>
        </pc:picChg>
      </pc:sldChg>
      <pc:sldChg chg="del">
        <pc:chgData name="Procopi Constantinou" userId="51d9ef28ec21f27b" providerId="LiveId" clId="{C90444B6-27EC-40F1-8CAD-759D5BB7F1E8}" dt="2023-07-21T10:24:22.012" v="561" actId="47"/>
        <pc:sldMkLst>
          <pc:docMk/>
          <pc:sldMk cId="278120897" sldId="263"/>
        </pc:sldMkLst>
      </pc:sldChg>
      <pc:sldChg chg="del">
        <pc:chgData name="Procopi Constantinou" userId="51d9ef28ec21f27b" providerId="LiveId" clId="{C90444B6-27EC-40F1-8CAD-759D5BB7F1E8}" dt="2023-07-21T10:24:22.012" v="561" actId="47"/>
        <pc:sldMkLst>
          <pc:docMk/>
          <pc:sldMk cId="4059991840" sldId="264"/>
        </pc:sldMkLst>
      </pc:sldChg>
      <pc:sldChg chg="addSp delSp modSp mod">
        <pc:chgData name="Procopi Constantinou" userId="51d9ef28ec21f27b" providerId="LiveId" clId="{C90444B6-27EC-40F1-8CAD-759D5BB7F1E8}" dt="2023-07-21T10:29:05.421" v="579" actId="478"/>
        <pc:sldMkLst>
          <pc:docMk/>
          <pc:sldMk cId="2542516483" sldId="265"/>
        </pc:sldMkLst>
        <pc:picChg chg="add del mod ord">
          <ac:chgData name="Procopi Constantinou" userId="51d9ef28ec21f27b" providerId="LiveId" clId="{C90444B6-27EC-40F1-8CAD-759D5BB7F1E8}" dt="2023-07-21T10:29:05.421" v="579" actId="478"/>
          <ac:picMkLst>
            <pc:docMk/>
            <pc:sldMk cId="2542516483" sldId="265"/>
            <ac:picMk id="2" creationId="{6B030DFA-8399-D4AC-4B27-9B9C76B2ACD5}"/>
          </ac:picMkLst>
        </pc:picChg>
        <pc:picChg chg="add del mod ord">
          <ac:chgData name="Procopi Constantinou" userId="51d9ef28ec21f27b" providerId="LiveId" clId="{C90444B6-27EC-40F1-8CAD-759D5BB7F1E8}" dt="2023-07-21T10:29:05.421" v="579" actId="478"/>
          <ac:picMkLst>
            <pc:docMk/>
            <pc:sldMk cId="2542516483" sldId="265"/>
            <ac:picMk id="3" creationId="{152BE17B-3F62-E156-FFC6-ABB56F2A2CE2}"/>
          </ac:picMkLst>
        </pc:picChg>
        <pc:picChg chg="add del mod ord">
          <ac:chgData name="Procopi Constantinou" userId="51d9ef28ec21f27b" providerId="LiveId" clId="{C90444B6-27EC-40F1-8CAD-759D5BB7F1E8}" dt="2023-07-21T10:29:05.421" v="579" actId="478"/>
          <ac:picMkLst>
            <pc:docMk/>
            <pc:sldMk cId="2542516483" sldId="265"/>
            <ac:picMk id="4" creationId="{1A40CFD0-E660-C5FE-F8F2-C8D030BAE618}"/>
          </ac:picMkLst>
        </pc:picChg>
        <pc:picChg chg="add del mod ord">
          <ac:chgData name="Procopi Constantinou" userId="51d9ef28ec21f27b" providerId="LiveId" clId="{C90444B6-27EC-40F1-8CAD-759D5BB7F1E8}" dt="2023-07-21T10:29:05.421" v="579" actId="478"/>
          <ac:picMkLst>
            <pc:docMk/>
            <pc:sldMk cId="2542516483" sldId="265"/>
            <ac:picMk id="5" creationId="{5A2510BC-5586-0520-BA8C-D173F1590BA2}"/>
          </ac:picMkLst>
        </pc:picChg>
        <pc:picChg chg="mod">
          <ac:chgData name="Procopi Constantinou" userId="51d9ef28ec21f27b" providerId="LiveId" clId="{C90444B6-27EC-40F1-8CAD-759D5BB7F1E8}" dt="2023-07-21T10:28:48.863" v="577" actId="14100"/>
          <ac:picMkLst>
            <pc:docMk/>
            <pc:sldMk cId="2542516483" sldId="265"/>
            <ac:picMk id="6" creationId="{8B3B1B4A-1D39-3A80-6814-EFD9A7CA06C4}"/>
          </ac:picMkLst>
        </pc:picChg>
      </pc:sldChg>
      <pc:sldChg chg="addSp delSp modSp mod">
        <pc:chgData name="Procopi Constantinou" userId="51d9ef28ec21f27b" providerId="LiveId" clId="{C90444B6-27EC-40F1-8CAD-759D5BB7F1E8}" dt="2023-07-21T10:01:04.678" v="452" actId="20577"/>
        <pc:sldMkLst>
          <pc:docMk/>
          <pc:sldMk cId="1031712569" sldId="266"/>
        </pc:sldMkLst>
        <pc:spChg chg="add mod">
          <ac:chgData name="Procopi Constantinou" userId="51d9ef28ec21f27b" providerId="LiveId" clId="{C90444B6-27EC-40F1-8CAD-759D5BB7F1E8}" dt="2023-07-21T10:01:04.678" v="452" actId="20577"/>
          <ac:spMkLst>
            <pc:docMk/>
            <pc:sldMk cId="1031712569" sldId="266"/>
            <ac:spMk id="7" creationId="{39910F25-BA65-47C9-651D-65E3F75AF847}"/>
          </ac:spMkLst>
        </pc:spChg>
        <pc:spChg chg="del">
          <ac:chgData name="Procopi Constantinou" userId="51d9ef28ec21f27b" providerId="LiveId" clId="{C90444B6-27EC-40F1-8CAD-759D5BB7F1E8}" dt="2023-07-21T09:44:09.056" v="34" actId="478"/>
          <ac:spMkLst>
            <pc:docMk/>
            <pc:sldMk cId="1031712569" sldId="266"/>
            <ac:spMk id="11" creationId="{95A43712-A658-5CBF-DAE0-90C12A7F598E}"/>
          </ac:spMkLst>
        </pc:spChg>
        <pc:picChg chg="add mod">
          <ac:chgData name="Procopi Constantinou" userId="51d9ef28ec21f27b" providerId="LiveId" clId="{C90444B6-27EC-40F1-8CAD-759D5BB7F1E8}" dt="2023-07-21T09:50:21.980" v="49" actId="1076"/>
          <ac:picMkLst>
            <pc:docMk/>
            <pc:sldMk cId="1031712569" sldId="266"/>
            <ac:picMk id="3" creationId="{31644AA7-23C3-64B4-9F61-52D420CB0681}"/>
          </ac:picMkLst>
        </pc:picChg>
        <pc:picChg chg="mod ord">
          <ac:chgData name="Procopi Constantinou" userId="51d9ef28ec21f27b" providerId="LiveId" clId="{C90444B6-27EC-40F1-8CAD-759D5BB7F1E8}" dt="2023-07-21T09:51:44.734" v="68" actId="1076"/>
          <ac:picMkLst>
            <pc:docMk/>
            <pc:sldMk cId="1031712569" sldId="266"/>
            <ac:picMk id="4" creationId="{4D49AFE8-89F3-E442-E851-BC14D35CBF75}"/>
          </ac:picMkLst>
        </pc:picChg>
        <pc:picChg chg="add mod modCrop">
          <ac:chgData name="Procopi Constantinou" userId="51d9ef28ec21f27b" providerId="LiveId" clId="{C90444B6-27EC-40F1-8CAD-759D5BB7F1E8}" dt="2023-07-21T09:50:21.980" v="49" actId="1076"/>
          <ac:picMkLst>
            <pc:docMk/>
            <pc:sldMk cId="1031712569" sldId="266"/>
            <ac:picMk id="6" creationId="{8B53803C-9A86-2329-F6FB-3F9B16707020}"/>
          </ac:picMkLst>
        </pc:picChg>
        <pc:cxnChg chg="add mod">
          <ac:chgData name="Procopi Constantinou" userId="51d9ef28ec21f27b" providerId="LiveId" clId="{C90444B6-27EC-40F1-8CAD-759D5BB7F1E8}" dt="2023-07-21T09:51:48.559" v="69" actId="14100"/>
          <ac:cxnSpMkLst>
            <pc:docMk/>
            <pc:sldMk cId="1031712569" sldId="266"/>
            <ac:cxnSpMk id="9" creationId="{00E06AEB-F5C7-5545-443C-1D58012D30C8}"/>
          </ac:cxnSpMkLst>
        </pc:cxnChg>
        <pc:cxnChg chg="add mod">
          <ac:chgData name="Procopi Constantinou" userId="51d9ef28ec21f27b" providerId="LiveId" clId="{C90444B6-27EC-40F1-8CAD-759D5BB7F1E8}" dt="2023-07-21T09:51:49.974" v="70" actId="14100"/>
          <ac:cxnSpMkLst>
            <pc:docMk/>
            <pc:sldMk cId="1031712569" sldId="266"/>
            <ac:cxnSpMk id="10" creationId="{A8E3D877-D5CC-5B05-0CC5-796A56EBD542}"/>
          </ac:cxnSpMkLst>
        </pc:cxnChg>
      </pc:sldChg>
      <pc:sldChg chg="addSp delSp modSp add mod">
        <pc:chgData name="Procopi Constantinou" userId="51d9ef28ec21f27b" providerId="LiveId" clId="{C90444B6-27EC-40F1-8CAD-759D5BB7F1E8}" dt="2023-07-21T10:01:46.026" v="492" actId="113"/>
        <pc:sldMkLst>
          <pc:docMk/>
          <pc:sldMk cId="2195047201" sldId="267"/>
        </pc:sldMkLst>
        <pc:spChg chg="del">
          <ac:chgData name="Procopi Constantinou" userId="51d9ef28ec21f27b" providerId="LiveId" clId="{C90444B6-27EC-40F1-8CAD-759D5BB7F1E8}" dt="2023-07-21T09:54:41.524" v="253" actId="478"/>
          <ac:spMkLst>
            <pc:docMk/>
            <pc:sldMk cId="2195047201" sldId="267"/>
            <ac:spMk id="7" creationId="{39910F25-BA65-47C9-651D-65E3F75AF847}"/>
          </ac:spMkLst>
        </pc:spChg>
        <pc:spChg chg="add mod">
          <ac:chgData name="Procopi Constantinou" userId="51d9ef28ec21f27b" providerId="LiveId" clId="{C90444B6-27EC-40F1-8CAD-759D5BB7F1E8}" dt="2023-07-21T10:01:43.710" v="488" actId="1037"/>
          <ac:spMkLst>
            <pc:docMk/>
            <pc:sldMk cId="2195047201" sldId="267"/>
            <ac:spMk id="16" creationId="{86F9A0E5-0FBF-5764-7F1C-E98BD456B7DC}"/>
          </ac:spMkLst>
        </pc:spChg>
        <pc:spChg chg="add mod">
          <ac:chgData name="Procopi Constantinou" userId="51d9ef28ec21f27b" providerId="LiveId" clId="{C90444B6-27EC-40F1-8CAD-759D5BB7F1E8}" dt="2023-07-21T10:01:46.026" v="492" actId="113"/>
          <ac:spMkLst>
            <pc:docMk/>
            <pc:sldMk cId="2195047201" sldId="267"/>
            <ac:spMk id="17" creationId="{015F52A6-0991-933A-6E49-B6107365BA3E}"/>
          </ac:spMkLst>
        </pc:spChg>
        <pc:picChg chg="del">
          <ac:chgData name="Procopi Constantinou" userId="51d9ef28ec21f27b" providerId="LiveId" clId="{C90444B6-27EC-40F1-8CAD-759D5BB7F1E8}" dt="2023-07-21T09:54:41.895" v="254" actId="478"/>
          <ac:picMkLst>
            <pc:docMk/>
            <pc:sldMk cId="2195047201" sldId="267"/>
            <ac:picMk id="3" creationId="{31644AA7-23C3-64B4-9F61-52D420CB0681}"/>
          </ac:picMkLst>
        </pc:picChg>
        <pc:picChg chg="del">
          <ac:chgData name="Procopi Constantinou" userId="51d9ef28ec21f27b" providerId="LiveId" clId="{C90444B6-27EC-40F1-8CAD-759D5BB7F1E8}" dt="2023-07-21T09:54:41.524" v="253" actId="478"/>
          <ac:picMkLst>
            <pc:docMk/>
            <pc:sldMk cId="2195047201" sldId="267"/>
            <ac:picMk id="4" creationId="{4D49AFE8-89F3-E442-E851-BC14D35CBF75}"/>
          </ac:picMkLst>
        </pc:picChg>
        <pc:picChg chg="add mod">
          <ac:chgData name="Procopi Constantinou" userId="51d9ef28ec21f27b" providerId="LiveId" clId="{C90444B6-27EC-40F1-8CAD-759D5BB7F1E8}" dt="2023-07-21T09:54:51.050" v="258" actId="1076"/>
          <ac:picMkLst>
            <pc:docMk/>
            <pc:sldMk cId="2195047201" sldId="267"/>
            <ac:picMk id="5" creationId="{AE08A7B1-5D7C-FA28-48DC-26B367C92BEE}"/>
          </ac:picMkLst>
        </pc:picChg>
        <pc:picChg chg="del">
          <ac:chgData name="Procopi Constantinou" userId="51d9ef28ec21f27b" providerId="LiveId" clId="{C90444B6-27EC-40F1-8CAD-759D5BB7F1E8}" dt="2023-07-21T09:54:41.524" v="253" actId="478"/>
          <ac:picMkLst>
            <pc:docMk/>
            <pc:sldMk cId="2195047201" sldId="267"/>
            <ac:picMk id="6" creationId="{8B53803C-9A86-2329-F6FB-3F9B16707020}"/>
          </ac:picMkLst>
        </pc:picChg>
        <pc:picChg chg="add mod">
          <ac:chgData name="Procopi Constantinou" userId="51d9ef28ec21f27b" providerId="LiveId" clId="{C90444B6-27EC-40F1-8CAD-759D5BB7F1E8}" dt="2023-07-21T09:57:24.347" v="274" actId="1076"/>
          <ac:picMkLst>
            <pc:docMk/>
            <pc:sldMk cId="2195047201" sldId="267"/>
            <ac:picMk id="11" creationId="{BAD346FF-4336-518A-1C6B-71D0CE06667A}"/>
          </ac:picMkLst>
        </pc:picChg>
        <pc:picChg chg="add mod">
          <ac:chgData name="Procopi Constantinou" userId="51d9ef28ec21f27b" providerId="LiveId" clId="{C90444B6-27EC-40F1-8CAD-759D5BB7F1E8}" dt="2023-07-21T09:57:24.347" v="274" actId="1076"/>
          <ac:picMkLst>
            <pc:docMk/>
            <pc:sldMk cId="2195047201" sldId="267"/>
            <ac:picMk id="13" creationId="{C5ED786F-4CAC-F096-9BFE-95F668669B53}"/>
          </ac:picMkLst>
        </pc:picChg>
        <pc:picChg chg="add del mod">
          <ac:chgData name="Procopi Constantinou" userId="51d9ef28ec21f27b" providerId="LiveId" clId="{C90444B6-27EC-40F1-8CAD-759D5BB7F1E8}" dt="2023-07-21T09:57:18.524" v="271" actId="478"/>
          <ac:picMkLst>
            <pc:docMk/>
            <pc:sldMk cId="2195047201" sldId="267"/>
            <ac:picMk id="15" creationId="{3CFA860A-5696-B12F-1C1B-136AAF4B9167}"/>
          </ac:picMkLst>
        </pc:picChg>
        <pc:cxnChg chg="del">
          <ac:chgData name="Procopi Constantinou" userId="51d9ef28ec21f27b" providerId="LiveId" clId="{C90444B6-27EC-40F1-8CAD-759D5BB7F1E8}" dt="2023-07-21T09:54:41.524" v="253" actId="478"/>
          <ac:cxnSpMkLst>
            <pc:docMk/>
            <pc:sldMk cId="2195047201" sldId="267"/>
            <ac:cxnSpMk id="9" creationId="{00E06AEB-F5C7-5545-443C-1D58012D30C8}"/>
          </ac:cxnSpMkLst>
        </pc:cxnChg>
        <pc:cxnChg chg="del">
          <ac:chgData name="Procopi Constantinou" userId="51d9ef28ec21f27b" providerId="LiveId" clId="{C90444B6-27EC-40F1-8CAD-759D5BB7F1E8}" dt="2023-07-21T09:54:41.524" v="253" actId="478"/>
          <ac:cxnSpMkLst>
            <pc:docMk/>
            <pc:sldMk cId="2195047201" sldId="267"/>
            <ac:cxnSpMk id="10" creationId="{A8E3D877-D5CC-5B05-0CC5-796A56EBD542}"/>
          </ac:cxnSpMkLst>
        </pc:cxnChg>
      </pc:sldChg>
      <pc:sldChg chg="addSp delSp modSp add mod">
        <pc:chgData name="Procopi Constantinou" userId="51d9ef28ec21f27b" providerId="LiveId" clId="{C90444B6-27EC-40F1-8CAD-759D5BB7F1E8}" dt="2023-07-21T10:24:15.062" v="560"/>
        <pc:sldMkLst>
          <pc:docMk/>
          <pc:sldMk cId="6992132" sldId="268"/>
        </pc:sldMkLst>
        <pc:spChg chg="del">
          <ac:chgData name="Procopi Constantinou" userId="51d9ef28ec21f27b" providerId="LiveId" clId="{C90444B6-27EC-40F1-8CAD-759D5BB7F1E8}" dt="2023-07-21T10:02:11.864" v="495" actId="478"/>
          <ac:spMkLst>
            <pc:docMk/>
            <pc:sldMk cId="6992132" sldId="268"/>
            <ac:spMk id="16" creationId="{86F9A0E5-0FBF-5764-7F1C-E98BD456B7DC}"/>
          </ac:spMkLst>
        </pc:spChg>
        <pc:spChg chg="del">
          <ac:chgData name="Procopi Constantinou" userId="51d9ef28ec21f27b" providerId="LiveId" clId="{C90444B6-27EC-40F1-8CAD-759D5BB7F1E8}" dt="2023-07-21T10:02:11.864" v="495" actId="478"/>
          <ac:spMkLst>
            <pc:docMk/>
            <pc:sldMk cId="6992132" sldId="268"/>
            <ac:spMk id="17" creationId="{015F52A6-0991-933A-6E49-B6107365BA3E}"/>
          </ac:spMkLst>
        </pc:spChg>
        <pc:spChg chg="add mod">
          <ac:chgData name="Procopi Constantinou" userId="51d9ef28ec21f27b" providerId="LiveId" clId="{C90444B6-27EC-40F1-8CAD-759D5BB7F1E8}" dt="2023-07-21T10:24:15.062" v="560"/>
          <ac:spMkLst>
            <pc:docMk/>
            <pc:sldMk cId="6992132" sldId="268"/>
            <ac:spMk id="18" creationId="{D27EC9AC-2136-867F-CC85-1D018D49ED4C}"/>
          </ac:spMkLst>
        </pc:spChg>
        <pc:spChg chg="add del mod">
          <ac:chgData name="Procopi Constantinou" userId="51d9ef28ec21f27b" providerId="LiveId" clId="{C90444B6-27EC-40F1-8CAD-759D5BB7F1E8}" dt="2023-07-21T10:23:04.977" v="531" actId="478"/>
          <ac:spMkLst>
            <pc:docMk/>
            <pc:sldMk cId="6992132" sldId="268"/>
            <ac:spMk id="19" creationId="{4BB56FD1-17AF-21B5-4C07-250D5F9C4C39}"/>
          </ac:spMkLst>
        </pc:spChg>
        <pc:spChg chg="add del mod">
          <ac:chgData name="Procopi Constantinou" userId="51d9ef28ec21f27b" providerId="LiveId" clId="{C90444B6-27EC-40F1-8CAD-759D5BB7F1E8}" dt="2023-07-21T10:24:03.047" v="556" actId="478"/>
          <ac:spMkLst>
            <pc:docMk/>
            <pc:sldMk cId="6992132" sldId="268"/>
            <ac:spMk id="20" creationId="{3BABD5B2-20E6-B1AD-EC66-D6A110EE1C0A}"/>
          </ac:spMkLst>
        </pc:spChg>
        <pc:picChg chg="add del">
          <ac:chgData name="Procopi Constantinou" userId="51d9ef28ec21f27b" providerId="LiveId" clId="{C90444B6-27EC-40F1-8CAD-759D5BB7F1E8}" dt="2023-07-21T10:03:15.278" v="500" actId="22"/>
          <ac:picMkLst>
            <pc:docMk/>
            <pc:sldMk cId="6992132" sldId="268"/>
            <ac:picMk id="3" creationId="{9DE3A0CC-06C9-B731-F921-8115FA5C52C0}"/>
          </ac:picMkLst>
        </pc:picChg>
        <pc:picChg chg="del">
          <ac:chgData name="Procopi Constantinou" userId="51d9ef28ec21f27b" providerId="LiveId" clId="{C90444B6-27EC-40F1-8CAD-759D5BB7F1E8}" dt="2023-07-21T10:02:12.916" v="498" actId="478"/>
          <ac:picMkLst>
            <pc:docMk/>
            <pc:sldMk cId="6992132" sldId="268"/>
            <ac:picMk id="5" creationId="{AE08A7B1-5D7C-FA28-48DC-26B367C92BEE}"/>
          </ac:picMkLst>
        </pc:picChg>
        <pc:picChg chg="add mod">
          <ac:chgData name="Procopi Constantinou" userId="51d9ef28ec21f27b" providerId="LiveId" clId="{C90444B6-27EC-40F1-8CAD-759D5BB7F1E8}" dt="2023-07-21T10:22:27.649" v="523" actId="1076"/>
          <ac:picMkLst>
            <pc:docMk/>
            <pc:sldMk cId="6992132" sldId="268"/>
            <ac:picMk id="6" creationId="{0933BDBA-18AC-86FA-36ED-57F05519EB31}"/>
          </ac:picMkLst>
        </pc:picChg>
        <pc:picChg chg="add del mod">
          <ac:chgData name="Procopi Constantinou" userId="51d9ef28ec21f27b" providerId="LiveId" clId="{C90444B6-27EC-40F1-8CAD-759D5BB7F1E8}" dt="2023-07-21T10:21:49.316" v="511" actId="478"/>
          <ac:picMkLst>
            <pc:docMk/>
            <pc:sldMk cId="6992132" sldId="268"/>
            <ac:picMk id="8" creationId="{50568C5A-5A7D-AAEC-47E2-23DBB5B73BA6}"/>
          </ac:picMkLst>
        </pc:picChg>
        <pc:picChg chg="add del mod">
          <ac:chgData name="Procopi Constantinou" userId="51d9ef28ec21f27b" providerId="LiveId" clId="{C90444B6-27EC-40F1-8CAD-759D5BB7F1E8}" dt="2023-07-21T10:21:49.316" v="511" actId="478"/>
          <ac:picMkLst>
            <pc:docMk/>
            <pc:sldMk cId="6992132" sldId="268"/>
            <ac:picMk id="9" creationId="{45588F37-8607-6EE0-9842-8B69EC0AF006}"/>
          </ac:picMkLst>
        </pc:picChg>
        <pc:picChg chg="del">
          <ac:chgData name="Procopi Constantinou" userId="51d9ef28ec21f27b" providerId="LiveId" clId="{C90444B6-27EC-40F1-8CAD-759D5BB7F1E8}" dt="2023-07-21T10:02:12.682" v="497" actId="478"/>
          <ac:picMkLst>
            <pc:docMk/>
            <pc:sldMk cId="6992132" sldId="268"/>
            <ac:picMk id="11" creationId="{BAD346FF-4336-518A-1C6B-71D0CE06667A}"/>
          </ac:picMkLst>
        </pc:picChg>
        <pc:picChg chg="add mod">
          <ac:chgData name="Procopi Constantinou" userId="51d9ef28ec21f27b" providerId="LiveId" clId="{C90444B6-27EC-40F1-8CAD-759D5BB7F1E8}" dt="2023-07-21T10:22:19.829" v="520" actId="14100"/>
          <ac:picMkLst>
            <pc:docMk/>
            <pc:sldMk cId="6992132" sldId="268"/>
            <ac:picMk id="12" creationId="{3B3CA1F6-9C80-F442-741D-504F811B3D33}"/>
          </ac:picMkLst>
        </pc:picChg>
        <pc:picChg chg="del">
          <ac:chgData name="Procopi Constantinou" userId="51d9ef28ec21f27b" providerId="LiveId" clId="{C90444B6-27EC-40F1-8CAD-759D5BB7F1E8}" dt="2023-07-21T10:02:12.408" v="496" actId="478"/>
          <ac:picMkLst>
            <pc:docMk/>
            <pc:sldMk cId="6992132" sldId="268"/>
            <ac:picMk id="13" creationId="{C5ED786F-4CAC-F096-9BFE-95F668669B53}"/>
          </ac:picMkLst>
        </pc:picChg>
        <pc:picChg chg="add mod">
          <ac:chgData name="Procopi Constantinou" userId="51d9ef28ec21f27b" providerId="LiveId" clId="{C90444B6-27EC-40F1-8CAD-759D5BB7F1E8}" dt="2023-07-21T10:22:19.829" v="520" actId="14100"/>
          <ac:picMkLst>
            <pc:docMk/>
            <pc:sldMk cId="6992132" sldId="268"/>
            <ac:picMk id="15" creationId="{EA02C1C7-B144-CB79-48BC-A03D16E0ACF6}"/>
          </ac:picMkLst>
        </pc:picChg>
      </pc:sldChg>
    </pc:docChg>
  </pc:docChgLst>
  <pc:docChgLst>
    <pc:chgData name="Procopi Constantinou" userId="51d9ef28ec21f27b" providerId="LiveId" clId="{694394C7-D8F6-4448-AF33-569C545F55DD}"/>
    <pc:docChg chg="undo custSel addSld modSld sldOrd modMainMaster addSection modSection">
      <pc:chgData name="Procopi Constantinou" userId="51d9ef28ec21f27b" providerId="LiveId" clId="{694394C7-D8F6-4448-AF33-569C545F55DD}" dt="2022-10-23T12:48:55.382" v="4127" actId="1076"/>
      <pc:docMkLst>
        <pc:docMk/>
      </pc:docMkLst>
      <pc:sldChg chg="addSp modSp mod ord">
        <pc:chgData name="Procopi Constantinou" userId="51d9ef28ec21f27b" providerId="LiveId" clId="{694394C7-D8F6-4448-AF33-569C545F55DD}" dt="2022-10-22T20:45:55.175" v="2937" actId="1076"/>
        <pc:sldMkLst>
          <pc:docMk/>
          <pc:sldMk cId="1800259204" sldId="257"/>
        </pc:sldMkLst>
        <pc:spChg chg="mod">
          <ac:chgData name="Procopi Constantinou" userId="51d9ef28ec21f27b" providerId="LiveId" clId="{694394C7-D8F6-4448-AF33-569C545F55DD}" dt="2022-10-22T20:45:55.175" v="2937" actId="1076"/>
          <ac:spMkLst>
            <pc:docMk/>
            <pc:sldMk cId="1800259204" sldId="257"/>
            <ac:spMk id="14" creationId="{3BBE485A-1131-490C-BA2E-980C2CBFD21C}"/>
          </ac:spMkLst>
        </pc:spChg>
        <pc:spChg chg="mod">
          <ac:chgData name="Procopi Constantinou" userId="51d9ef28ec21f27b" providerId="LiveId" clId="{694394C7-D8F6-4448-AF33-569C545F55DD}" dt="2022-10-22T20:18:35.524" v="2130" actId="164"/>
          <ac:spMkLst>
            <pc:docMk/>
            <pc:sldMk cId="1800259204" sldId="257"/>
            <ac:spMk id="41" creationId="{3C477CAC-AD93-A760-9202-470D91DFFC94}"/>
          </ac:spMkLst>
        </pc:spChg>
        <pc:grpChg chg="add mod">
          <ac:chgData name="Procopi Constantinou" userId="51d9ef28ec21f27b" providerId="LiveId" clId="{694394C7-D8F6-4448-AF33-569C545F55DD}" dt="2022-10-22T20:45:42.210" v="2936" actId="1076"/>
          <ac:grpSpMkLst>
            <pc:docMk/>
            <pc:sldMk cId="1800259204" sldId="257"/>
            <ac:grpSpMk id="2" creationId="{BA58C22C-8E69-4870-A010-580B75BA5AB0}"/>
          </ac:grpSpMkLst>
        </pc:grpChg>
        <pc:grpChg chg="mod">
          <ac:chgData name="Procopi Constantinou" userId="51d9ef28ec21f27b" providerId="LiveId" clId="{694394C7-D8F6-4448-AF33-569C545F55DD}" dt="2022-10-22T20:18:35.524" v="2130" actId="164"/>
          <ac:grpSpMkLst>
            <pc:docMk/>
            <pc:sldMk cId="1800259204" sldId="257"/>
            <ac:grpSpMk id="38" creationId="{370F056D-7270-1D63-7A09-1B0E1C104043}"/>
          </ac:grpSpMkLst>
        </pc:grpChg>
      </pc:sldChg>
      <pc:sldChg chg="addSp delSp modSp mod">
        <pc:chgData name="Procopi Constantinou" userId="51d9ef28ec21f27b" providerId="LiveId" clId="{694394C7-D8F6-4448-AF33-569C545F55DD}" dt="2022-10-22T13:34:23.011" v="1670" actId="20577"/>
        <pc:sldMkLst>
          <pc:docMk/>
          <pc:sldMk cId="3812492309" sldId="258"/>
        </pc:sldMkLst>
        <pc:spChg chg="mod">
          <ac:chgData name="Procopi Constantinou" userId="51d9ef28ec21f27b" providerId="LiveId" clId="{694394C7-D8F6-4448-AF33-569C545F55DD}" dt="2022-10-22T13:34:23.011" v="1670" actId="20577"/>
          <ac:spMkLst>
            <pc:docMk/>
            <pc:sldMk cId="3812492309" sldId="258"/>
            <ac:spMk id="6" creationId="{445C9D60-F343-6701-83A2-9EC523640002}"/>
          </ac:spMkLst>
        </pc:spChg>
        <pc:spChg chg="add del mod ord">
          <ac:chgData name="Procopi Constantinou" userId="51d9ef28ec21f27b" providerId="LiveId" clId="{694394C7-D8F6-4448-AF33-569C545F55DD}" dt="2022-10-22T12:32:21.695" v="535"/>
          <ac:spMkLst>
            <pc:docMk/>
            <pc:sldMk cId="3812492309" sldId="258"/>
            <ac:spMk id="9" creationId="{A5E8EBB9-E729-43D4-A5B1-7C77F633E4EC}"/>
          </ac:spMkLst>
        </pc:spChg>
      </pc:sldChg>
      <pc:sldChg chg="addSp modSp mod">
        <pc:chgData name="Procopi Constantinou" userId="51d9ef28ec21f27b" providerId="LiveId" clId="{694394C7-D8F6-4448-AF33-569C545F55DD}" dt="2022-10-22T13:20:35.584" v="1518" actId="14100"/>
        <pc:sldMkLst>
          <pc:docMk/>
          <pc:sldMk cId="1464928707" sldId="259"/>
        </pc:sldMkLst>
        <pc:spChg chg="mod">
          <ac:chgData name="Procopi Constantinou" userId="51d9ef28ec21f27b" providerId="LiveId" clId="{694394C7-D8F6-4448-AF33-569C545F55DD}" dt="2022-10-22T13:20:35.584" v="1518" actId="14100"/>
          <ac:spMkLst>
            <pc:docMk/>
            <pc:sldMk cId="1464928707" sldId="259"/>
            <ac:spMk id="2" creationId="{586DA2EE-A417-9C98-D3DF-970C4108ABEC}"/>
          </ac:spMkLst>
        </pc:spChg>
        <pc:picChg chg="add mod">
          <ac:chgData name="Procopi Constantinou" userId="51d9ef28ec21f27b" providerId="LiveId" clId="{694394C7-D8F6-4448-AF33-569C545F55DD}" dt="2022-10-22T13:20:11.990" v="1470" actId="1076"/>
          <ac:picMkLst>
            <pc:docMk/>
            <pc:sldMk cId="1464928707" sldId="259"/>
            <ac:picMk id="5" creationId="{E29C5B3C-8D2B-46A9-8312-6FFEC150B97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6" creationId="{4BFF76A2-F3FA-7623-A4A5-41133191C7B6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8" creationId="{2BC1403B-9F92-565D-F9BB-E8C11FADD219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0" creationId="{6834270A-95DA-15A8-BAF1-9DE44B3E402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mod">
        <pc:chgData name="Procopi Constantinou" userId="51d9ef28ec21f27b" providerId="LiveId" clId="{694394C7-D8F6-4448-AF33-569C545F55DD}" dt="2022-10-22T12:18:33.117" v="401" actId="20577"/>
        <pc:sldMkLst>
          <pc:docMk/>
          <pc:sldMk cId="3497375778" sldId="260"/>
        </pc:sldMkLst>
        <pc:spChg chg="add del mod">
          <ac:chgData name="Procopi Constantinou" userId="51d9ef28ec21f27b" providerId="LiveId" clId="{694394C7-D8F6-4448-AF33-569C545F55DD}" dt="2022-10-22T12:15:49.591" v="204" actId="478"/>
          <ac:spMkLst>
            <pc:docMk/>
            <pc:sldMk cId="3497375778" sldId="260"/>
            <ac:spMk id="2" creationId="{327102F9-B99C-42B2-B153-BB1331D349BF}"/>
          </ac:spMkLst>
        </pc:spChg>
        <pc:spChg chg="add del">
          <ac:chgData name="Procopi Constantinou" userId="51d9ef28ec21f27b" providerId="LiveId" clId="{694394C7-D8F6-4448-AF33-569C545F55DD}" dt="2022-10-22T12:15:46.233" v="203" actId="478"/>
          <ac:spMkLst>
            <pc:docMk/>
            <pc:sldMk cId="3497375778" sldId="260"/>
            <ac:spMk id="4" creationId="{C3A60D11-AEA7-D412-70DD-753B4EE6B408}"/>
          </ac:spMkLst>
        </pc:spChg>
        <pc:spChg chg="add mod">
          <ac:chgData name="Procopi Constantinou" userId="51d9ef28ec21f27b" providerId="LiveId" clId="{694394C7-D8F6-4448-AF33-569C545F55DD}" dt="2022-10-22T12:18:33.117" v="401" actId="20577"/>
          <ac:spMkLst>
            <pc:docMk/>
            <pc:sldMk cId="3497375778" sldId="260"/>
            <ac:spMk id="6" creationId="{B800BD5B-0336-4CF5-BB86-A829115FF04A}"/>
          </ac:spMkLst>
        </pc:spChg>
        <pc:spChg chg="add mod ord">
          <ac:chgData name="Procopi Constantinou" userId="51d9ef28ec21f27b" providerId="LiveId" clId="{694394C7-D8F6-4448-AF33-569C545F55DD}" dt="2022-10-22T12:18:12.943" v="390" actId="1076"/>
          <ac:spMkLst>
            <pc:docMk/>
            <pc:sldMk cId="3497375778" sldId="260"/>
            <ac:spMk id="10" creationId="{6FE3A1C6-07C4-4014-B917-A2676236C861}"/>
          </ac:spMkLst>
        </pc:spChg>
        <pc:picChg chg="mod ord">
          <ac:chgData name="Procopi Constantinou" userId="51d9ef28ec21f27b" providerId="LiveId" clId="{694394C7-D8F6-4448-AF33-569C545F55DD}" dt="2022-10-22T12:18:15.173" v="391" actId="14100"/>
          <ac:picMkLst>
            <pc:docMk/>
            <pc:sldMk cId="3497375778" sldId="260"/>
            <ac:picMk id="5" creationId="{DBA71A02-94A6-4482-A405-4AEFF59AE29B}"/>
          </ac:picMkLst>
        </pc:picChg>
        <pc:picChg chg="add mod ord">
          <ac:chgData name="Procopi Constantinou" userId="51d9ef28ec21f27b" providerId="LiveId" clId="{694394C7-D8F6-4448-AF33-569C545F55DD}" dt="2022-10-22T12:18:12.943" v="390" actId="1076"/>
          <ac:picMkLst>
            <pc:docMk/>
            <pc:sldMk cId="3497375778" sldId="260"/>
            <ac:picMk id="7" creationId="{E9FCE35A-4D8F-4F1D-A18B-688A524EA208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9" creationId="{C33A958E-208E-257E-F4CE-37CE0B3F9BCE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13" creationId="{54A25E6B-BEE1-084C-F84E-E97558B38454}"/>
          </ac:picMkLst>
        </pc:picChg>
      </pc:sldChg>
      <pc:sldChg chg="addSp delSp modSp mod setBg">
        <pc:chgData name="Procopi Constantinou" userId="51d9ef28ec21f27b" providerId="LiveId" clId="{694394C7-D8F6-4448-AF33-569C545F55DD}" dt="2022-10-22T12:32:24.186" v="538" actId="478"/>
        <pc:sldMkLst>
          <pc:docMk/>
          <pc:sldMk cId="370089973" sldId="262"/>
        </pc:sldMkLst>
        <pc:spChg chg="add del mod ord">
          <ac:chgData name="Procopi Constantinou" userId="51d9ef28ec21f27b" providerId="LiveId" clId="{694394C7-D8F6-4448-AF33-569C545F55DD}" dt="2022-10-22T12:32:24.186" v="538" actId="478"/>
          <ac:spMkLst>
            <pc:docMk/>
            <pc:sldMk cId="370089973" sldId="262"/>
            <ac:spMk id="2" creationId="{2B4457B4-8521-4B2F-A2FE-4B6FEFD044AF}"/>
          </ac:spMkLst>
        </pc:spChg>
      </pc:sldChg>
      <pc:sldChg chg="addSp delSp modSp mod">
        <pc:chgData name="Procopi Constantinou" userId="51d9ef28ec21f27b" providerId="LiveId" clId="{694394C7-D8F6-4448-AF33-569C545F55DD}" dt="2022-10-22T12:33:59.543" v="587" actId="14100"/>
        <pc:sldMkLst>
          <pc:docMk/>
          <pc:sldMk cId="278120897" sldId="263"/>
        </pc:sldMkLst>
        <pc:spChg chg="mod">
          <ac:chgData name="Procopi Constantinou" userId="51d9ef28ec21f27b" providerId="LiveId" clId="{694394C7-D8F6-4448-AF33-569C545F55DD}" dt="2022-10-22T12:33:59.543" v="587" actId="14100"/>
          <ac:spMkLst>
            <pc:docMk/>
            <pc:sldMk cId="278120897" sldId="263"/>
            <ac:spMk id="8" creationId="{DAA6B327-F268-AD7C-4B4E-054CD8F94693}"/>
          </ac:spMkLst>
        </pc:spChg>
        <pc:spChg chg="del mod topLvl">
          <ac:chgData name="Procopi Constantinou" userId="51d9ef28ec21f27b" providerId="LiveId" clId="{694394C7-D8F6-4448-AF33-569C545F55DD}" dt="2022-10-22T12:33:33.797" v="557" actId="478"/>
          <ac:spMkLst>
            <pc:docMk/>
            <pc:sldMk cId="278120897" sldId="263"/>
            <ac:spMk id="11" creationId="{FAD10827-944E-535F-FAEE-7277D3D90B63}"/>
          </ac:spMkLst>
        </pc:spChg>
        <pc:spChg chg="del mod topLvl">
          <ac:chgData name="Procopi Constantinou" userId="51d9ef28ec21f27b" providerId="LiveId" clId="{694394C7-D8F6-4448-AF33-569C545F55DD}" dt="2022-10-22T12:33:34.908" v="558" actId="478"/>
          <ac:spMkLst>
            <pc:docMk/>
            <pc:sldMk cId="278120897" sldId="263"/>
            <ac:spMk id="12" creationId="{9C6EF1F5-0761-C1F0-AF41-04B3A5A6C738}"/>
          </ac:spMkLst>
        </pc:spChg>
        <pc:spChg chg="mod">
          <ac:chgData name="Procopi Constantinou" userId="51d9ef28ec21f27b" providerId="LiveId" clId="{694394C7-D8F6-4448-AF33-569C545F55DD}" dt="2022-10-22T12:33:54.613" v="585" actId="1037"/>
          <ac:spMkLst>
            <pc:docMk/>
            <pc:sldMk cId="278120897" sldId="263"/>
            <ac:spMk id="15" creationId="{C046EE0E-DA89-4161-49E3-E910C5A93EFD}"/>
          </ac:spMkLst>
        </pc:spChg>
        <pc:spChg chg="mod">
          <ac:chgData name="Procopi Constantinou" userId="51d9ef28ec21f27b" providerId="LiveId" clId="{694394C7-D8F6-4448-AF33-569C545F55DD}" dt="2022-10-22T12:02:44.053" v="51"/>
          <ac:spMkLst>
            <pc:docMk/>
            <pc:sldMk cId="278120897" sldId="263"/>
            <ac:spMk id="16" creationId="{3058AF1D-608E-66C1-FDB4-323D68E9126E}"/>
          </ac:spMkLst>
        </pc:spChg>
        <pc:spChg chg="add del mod ord">
          <ac:chgData name="Procopi Constantinou" userId="51d9ef28ec21f27b" providerId="LiveId" clId="{694394C7-D8F6-4448-AF33-569C545F55DD}" dt="2022-10-22T12:32:20.912" v="533"/>
          <ac:spMkLst>
            <pc:docMk/>
            <pc:sldMk cId="278120897" sldId="263"/>
            <ac:spMk id="17" creationId="{8BA6E7E0-8DD5-4F78-B333-7A27D2C73AEB}"/>
          </ac:spMkLst>
        </pc:spChg>
        <pc:grpChg chg="del mod topLvl">
          <ac:chgData name="Procopi Constantinou" userId="51d9ef28ec21f27b" providerId="LiveId" clId="{694394C7-D8F6-4448-AF33-569C545F55DD}" dt="2022-10-22T12:33:31.441" v="555" actId="478"/>
          <ac:grpSpMkLst>
            <pc:docMk/>
            <pc:sldMk cId="278120897" sldId="263"/>
            <ac:grpSpMk id="3" creationId="{7BA4A1B0-FE49-EDA1-EB7E-3EE677977FB5}"/>
          </ac:grpSpMkLst>
        </pc:grpChg>
        <pc:grpChg chg="del mod topLvl">
          <ac:chgData name="Procopi Constantinou" userId="51d9ef28ec21f27b" providerId="LiveId" clId="{694394C7-D8F6-4448-AF33-569C545F55DD}" dt="2022-10-22T12:33:16.942" v="546" actId="478"/>
          <ac:grpSpMkLst>
            <pc:docMk/>
            <pc:sldMk cId="278120897" sldId="263"/>
            <ac:grpSpMk id="9" creationId="{73CDB37B-E71B-3D33-07F3-7B099FB88670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3" creationId="{6F4F0000-694B-8C99-CEE1-F08ADF7E4511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4" creationId="{27443BF6-392C-375A-958E-724F34D3C01D}"/>
          </ac:grpSpMkLst>
        </pc:grpChg>
        <pc:picChg chg="del mod">
          <ac:chgData name="Procopi Constantinou" userId="51d9ef28ec21f27b" providerId="LiveId" clId="{694394C7-D8F6-4448-AF33-569C545F55DD}" dt="2022-10-22T12:33:31.441" v="555" actId="478"/>
          <ac:picMkLst>
            <pc:docMk/>
            <pc:sldMk cId="278120897" sldId="263"/>
            <ac:picMk id="2" creationId="{C2A1D2EB-566A-AA34-43FC-33A5E5E2B67C}"/>
          </ac:picMkLst>
        </pc:picChg>
        <pc:picChg chg="add mod ord">
          <ac:chgData name="Procopi Constantinou" userId="51d9ef28ec21f27b" providerId="LiveId" clId="{694394C7-D8F6-4448-AF33-569C545F55DD}" dt="2022-10-22T12:33:53.223" v="579" actId="1036"/>
          <ac:picMkLst>
            <pc:docMk/>
            <pc:sldMk cId="278120897" sldId="263"/>
            <ac:picMk id="5" creationId="{BB780C83-1A20-4E97-9424-5DF82C1AA757}"/>
          </ac:picMkLst>
        </pc:picChg>
        <pc:picChg chg="add mod ord">
          <ac:chgData name="Procopi Constantinou" userId="51d9ef28ec21f27b" providerId="LiveId" clId="{694394C7-D8F6-4448-AF33-569C545F55DD}" dt="2022-10-22T12:33:48.560" v="563" actId="1076"/>
          <ac:picMkLst>
            <pc:docMk/>
            <pc:sldMk cId="278120897" sldId="263"/>
            <ac:picMk id="6" creationId="{F485EF93-D181-455C-BF89-B5824F920795}"/>
          </ac:picMkLst>
        </pc:picChg>
        <pc:picChg chg="del mod">
          <ac:chgData name="Procopi Constantinou" userId="51d9ef28ec21f27b" providerId="LiveId" clId="{694394C7-D8F6-4448-AF33-569C545F55DD}" dt="2022-10-22T12:33:19.190" v="548" actId="478"/>
          <ac:picMkLst>
            <pc:docMk/>
            <pc:sldMk cId="278120897" sldId="263"/>
            <ac:picMk id="7" creationId="{6D0A955D-3B95-B0F6-3C61-0D545FFB8F93}"/>
          </ac:picMkLst>
        </pc:picChg>
        <pc:picChg chg="add del mod">
          <ac:chgData name="Procopi Constantinou" userId="51d9ef28ec21f27b" providerId="LiveId" clId="{694394C7-D8F6-4448-AF33-569C545F55DD}" dt="2022-10-22T12:33:29.849" v="553" actId="478"/>
          <ac:picMkLst>
            <pc:docMk/>
            <pc:sldMk cId="278120897" sldId="263"/>
            <ac:picMk id="18" creationId="{FE6E873D-CBEB-49EE-9DF3-E99A9EBE7C5E}"/>
          </ac:picMkLst>
        </pc:picChg>
        <pc:picChg chg="add del mod">
          <ac:chgData name="Procopi Constantinou" userId="51d9ef28ec21f27b" providerId="LiveId" clId="{694394C7-D8F6-4448-AF33-569C545F55DD}" dt="2022-10-22T12:33:30.199" v="554" actId="478"/>
          <ac:picMkLst>
            <pc:docMk/>
            <pc:sldMk cId="278120897" sldId="263"/>
            <ac:picMk id="19" creationId="{EB63F680-07BB-45BC-AC38-627D66925D90}"/>
          </ac:picMkLst>
        </pc:picChg>
        <pc:picChg chg="del mod">
          <ac:chgData name="Procopi Constantinou" userId="51d9ef28ec21f27b" providerId="LiveId" clId="{694394C7-D8F6-4448-AF33-569C545F55DD}" dt="2022-10-22T12:33:32.566" v="556" actId="478"/>
          <ac:picMkLst>
            <pc:docMk/>
            <pc:sldMk cId="278120897" sldId="263"/>
            <ac:picMk id="1025" creationId="{DA28BDF8-534F-B535-4675-EA70A2396F62}"/>
          </ac:picMkLst>
        </pc:picChg>
        <pc:picChg chg="del mod">
          <ac:chgData name="Procopi Constantinou" userId="51d9ef28ec21f27b" providerId="LiveId" clId="{694394C7-D8F6-4448-AF33-569C545F55DD}" dt="2022-10-22T12:33:16.942" v="546" actId="478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mod">
        <pc:chgData name="Procopi Constantinou" userId="51d9ef28ec21f27b" providerId="LiveId" clId="{694394C7-D8F6-4448-AF33-569C545F55DD}" dt="2022-10-22T12:32:19.930" v="531"/>
        <pc:sldMkLst>
          <pc:docMk/>
          <pc:sldMk cId="4059991840" sldId="264"/>
        </pc:sldMkLst>
        <pc:spChg chg="mod ord">
          <ac:chgData name="Procopi Constantinou" userId="51d9ef28ec21f27b" providerId="LiveId" clId="{694394C7-D8F6-4448-AF33-569C545F55DD}" dt="2022-10-22T12:03:24.737" v="118" actId="20577"/>
          <ac:spMkLst>
            <pc:docMk/>
            <pc:sldMk cId="4059991840" sldId="264"/>
            <ac:spMk id="5" creationId="{AE05CE1C-3AE7-59BB-CF38-F534E856D8F8}"/>
          </ac:spMkLst>
        </pc:spChg>
        <pc:spChg chg="add del mod ord">
          <ac:chgData name="Procopi Constantinou" userId="51d9ef28ec21f27b" providerId="LiveId" clId="{694394C7-D8F6-4448-AF33-569C545F55DD}" dt="2022-10-22T12:32:19.930" v="531"/>
          <ac:spMkLst>
            <pc:docMk/>
            <pc:sldMk cId="4059991840" sldId="264"/>
            <ac:spMk id="8" creationId="{C619AACD-6A31-4DA7-A278-06F4F51D9B32}"/>
          </ac:spMkLst>
        </pc:spChg>
        <pc:spChg chg="mod">
          <ac:chgData name="Procopi Constantinou" userId="51d9ef28ec21f27b" providerId="LiveId" clId="{694394C7-D8F6-4448-AF33-569C545F55DD}" dt="2022-10-22T12:06:23.083" v="122" actId="14100"/>
          <ac:spMkLst>
            <pc:docMk/>
            <pc:sldMk cId="4059991840" sldId="264"/>
            <ac:spMk id="25" creationId="{BAF55DB3-98CF-AA12-10B9-B5D14C8CC78C}"/>
          </ac:spMkLst>
        </pc:spChg>
        <pc:spChg chg="mod">
          <ac:chgData name="Procopi Constantinou" userId="51d9ef28ec21f27b" providerId="LiveId" clId="{694394C7-D8F6-4448-AF33-569C545F55DD}" dt="2022-10-22T12:06:20.230" v="121"/>
          <ac:spMkLst>
            <pc:docMk/>
            <pc:sldMk cId="4059991840" sldId="264"/>
            <ac:spMk id="26" creationId="{854F80A4-4832-A78A-7FF2-0BFEE52A05A3}"/>
          </ac:spMkLst>
        </pc:spChg>
      </pc:sldChg>
      <pc:sldChg chg="addSp delSp modSp add mod ord">
        <pc:chgData name="Procopi Constantinou" userId="51d9ef28ec21f27b" providerId="LiveId" clId="{694394C7-D8F6-4448-AF33-569C545F55DD}" dt="2022-10-22T13:59:07.937" v="2113" actId="20577"/>
        <pc:sldMkLst>
          <pc:docMk/>
          <pc:sldMk cId="352456010" sldId="265"/>
        </pc:sldMkLst>
        <pc:spChg chg="del">
          <ac:chgData name="Procopi Constantinou" userId="51d9ef28ec21f27b" providerId="LiveId" clId="{694394C7-D8F6-4448-AF33-569C545F55DD}" dt="2022-10-22T12:22:40.062" v="476" actId="478"/>
          <ac:spMkLst>
            <pc:docMk/>
            <pc:sldMk cId="352456010" sldId="265"/>
            <ac:spMk id="2" creationId="{586DA2EE-A417-9C98-D3DF-970C4108ABEC}"/>
          </ac:spMkLst>
        </pc:spChg>
        <pc:spChg chg="mod">
          <ac:chgData name="Procopi Constantinou" userId="51d9ef28ec21f27b" providerId="LiveId" clId="{694394C7-D8F6-4448-AF33-569C545F55DD}" dt="2022-10-22T13:55:19.902" v="1989" actId="20577"/>
          <ac:spMkLst>
            <pc:docMk/>
            <pc:sldMk cId="352456010" sldId="265"/>
            <ac:spMk id="4" creationId="{C3A60D11-AEA7-D412-70DD-753B4EE6B408}"/>
          </ac:spMkLst>
        </pc:spChg>
        <pc:spChg chg="add mod or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6" creationId="{D874DC6F-D089-47B0-BBDE-D1FE3461DACC}"/>
          </ac:spMkLst>
        </pc:spChg>
        <pc:spChg chg="add mo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7" creationId="{0A319186-6134-4F6C-9A99-9590A4D29406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0" creationId="{3C1E3E37-A814-41B3-9719-4A228B25A2E9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1" creationId="{A61C1200-9232-46F0-A8A4-45874B20CADD}"/>
          </ac:spMkLst>
        </pc:spChg>
        <pc:spChg chg="add mod topLvl">
          <ac:chgData name="Procopi Constantinou" userId="51d9ef28ec21f27b" providerId="LiveId" clId="{694394C7-D8F6-4448-AF33-569C545F55DD}" dt="2022-10-22T13:55:57.268" v="2006" actId="1076"/>
          <ac:spMkLst>
            <pc:docMk/>
            <pc:sldMk cId="352456010" sldId="265"/>
            <ac:spMk id="22" creationId="{A85F520F-0DE2-4DA9-9A28-B8C4BABFB8A3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4" creationId="{5CCB9488-FDDB-40B2-BBE1-DF37BF2791BB}"/>
          </ac:spMkLst>
        </pc:spChg>
        <pc:spChg chg="add del mod">
          <ac:chgData name="Procopi Constantinou" userId="51d9ef28ec21f27b" providerId="LiveId" clId="{694394C7-D8F6-4448-AF33-569C545F55DD}" dt="2022-10-22T13:47:48.667" v="1861" actId="478"/>
          <ac:spMkLst>
            <pc:docMk/>
            <pc:sldMk cId="352456010" sldId="265"/>
            <ac:spMk id="25" creationId="{6032FBE2-4CE3-4857-85FF-187F84CF8D79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6" creationId="{474E43EA-D95F-48A0-9FE3-2200FB66EF70}"/>
          </ac:spMkLst>
        </pc:spChg>
        <pc:spChg chg="add mod">
          <ac:chgData name="Procopi Constantinou" userId="51d9ef28ec21f27b" providerId="LiveId" clId="{694394C7-D8F6-4448-AF33-569C545F55DD}" dt="2022-10-22T13:55:06.159" v="1973" actId="164"/>
          <ac:spMkLst>
            <pc:docMk/>
            <pc:sldMk cId="352456010" sldId="265"/>
            <ac:spMk id="30" creationId="{FB607F72-30AB-4498-ACFE-04AB2E172986}"/>
          </ac:spMkLst>
        </pc:spChg>
        <pc:spChg chg="add mod">
          <ac:chgData name="Procopi Constantinou" userId="51d9ef28ec21f27b" providerId="LiveId" clId="{694394C7-D8F6-4448-AF33-569C545F55DD}" dt="2022-10-22T13:55:08.423" v="1974" actId="164"/>
          <ac:spMkLst>
            <pc:docMk/>
            <pc:sldMk cId="352456010" sldId="265"/>
            <ac:spMk id="33" creationId="{597BCE56-2885-4B45-96F6-D1FBA40140B0}"/>
          </ac:spMkLst>
        </pc:spChg>
        <pc:spChg chg="add mod">
          <ac:chgData name="Procopi Constantinou" userId="51d9ef28ec21f27b" providerId="LiveId" clId="{694394C7-D8F6-4448-AF33-569C545F55DD}" dt="2022-10-22T13:55:10.612" v="1975" actId="164"/>
          <ac:spMkLst>
            <pc:docMk/>
            <pc:sldMk cId="352456010" sldId="265"/>
            <ac:spMk id="36" creationId="{6D231779-EB35-4F78-A532-622E5ED19142}"/>
          </ac:spMkLst>
        </pc:spChg>
        <pc:spChg chg="add mod">
          <ac:chgData name="Procopi Constantinou" userId="51d9ef28ec21f27b" providerId="LiveId" clId="{694394C7-D8F6-4448-AF33-569C545F55DD}" dt="2022-10-22T13:59:07.937" v="2113" actId="20577"/>
          <ac:spMkLst>
            <pc:docMk/>
            <pc:sldMk cId="352456010" sldId="265"/>
            <ac:spMk id="42" creationId="{2191068E-5FF9-4DD3-9032-1E0CF2D13198}"/>
          </ac:spMkLst>
        </pc:spChg>
        <pc:grpChg chg="add del mod">
          <ac:chgData name="Procopi Constantinou" userId="51d9ef28ec21f27b" providerId="LiveId" clId="{694394C7-D8F6-4448-AF33-569C545F55DD}" dt="2022-10-22T13:44:53.196" v="1765" actId="165"/>
          <ac:grpSpMkLst>
            <pc:docMk/>
            <pc:sldMk cId="352456010" sldId="265"/>
            <ac:grpSpMk id="7" creationId="{1A6A844A-6F47-4701-AAFB-78086D8DC7BB}"/>
          </ac:grpSpMkLst>
        </pc:grpChg>
        <pc:grpChg chg="add del mod">
          <ac:chgData name="Procopi Constantinou" userId="51d9ef28ec21f27b" providerId="LiveId" clId="{694394C7-D8F6-4448-AF33-569C545F55DD}" dt="2022-10-22T12:36:49.020" v="593" actId="165"/>
          <ac:grpSpMkLst>
            <pc:docMk/>
            <pc:sldMk cId="352456010" sldId="265"/>
            <ac:grpSpMk id="9" creationId="{3B5DF82D-0DA3-4164-A615-6EF67C07F314}"/>
          </ac:grpSpMkLst>
        </pc:grpChg>
        <pc:grpChg chg="add del mod">
          <ac:chgData name="Procopi Constantinou" userId="51d9ef28ec21f27b" providerId="LiveId" clId="{694394C7-D8F6-4448-AF33-569C545F55DD}" dt="2022-10-22T13:44:34.323" v="1760" actId="165"/>
          <ac:grpSpMkLst>
            <pc:docMk/>
            <pc:sldMk cId="352456010" sldId="265"/>
            <ac:grpSpMk id="11" creationId="{2EC304F9-9DC6-4899-B0F6-9B183B09548A}"/>
          </ac:grpSpMkLst>
        </pc:grpChg>
        <pc:grpChg chg="add del mod">
          <ac:chgData name="Procopi Constantinou" userId="51d9ef28ec21f27b" providerId="LiveId" clId="{694394C7-D8F6-4448-AF33-569C545F55DD}" dt="2022-10-22T12:38:59.543" v="746" actId="478"/>
          <ac:grpSpMkLst>
            <pc:docMk/>
            <pc:sldMk cId="352456010" sldId="265"/>
            <ac:grpSpMk id="11" creationId="{51C35099-7DCA-4A39-93F3-1B437538B7EA}"/>
          </ac:grpSpMkLst>
        </pc:grpChg>
        <pc:grpChg chg="add mod ord">
          <ac:chgData name="Procopi Constantinou" userId="51d9ef28ec21f27b" providerId="LiveId" clId="{694394C7-D8F6-4448-AF33-569C545F55DD}" dt="2022-10-22T13:55:42.158" v="2002" actId="164"/>
          <ac:grpSpMkLst>
            <pc:docMk/>
            <pc:sldMk cId="352456010" sldId="265"/>
            <ac:grpSpMk id="12" creationId="{10ADCC43-3BBE-46D9-A9F5-9DC97B1DBEB9}"/>
          </ac:grpSpMkLst>
        </pc:grpChg>
        <pc:grpChg chg="add del mod or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3" creationId="{F7FD3295-837D-4904-A857-1FCD35E29C22}"/>
          </ac:grpSpMkLst>
        </pc:grpChg>
        <pc:grpChg chg="add del mo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4" creationId="{F1E3B244-A201-446C-8449-5B1AC98E2D82}"/>
          </ac:grpSpMkLst>
        </pc:grpChg>
        <pc:grpChg chg="add mod">
          <ac:chgData name="Procopi Constantinou" userId="51d9ef28ec21f27b" providerId="LiveId" clId="{694394C7-D8F6-4448-AF33-569C545F55DD}" dt="2022-10-22T13:58:13.996" v="2007" actId="1076"/>
          <ac:grpSpMkLst>
            <pc:docMk/>
            <pc:sldMk cId="352456010" sldId="265"/>
            <ac:grpSpMk id="27" creationId="{57591060-19BD-4387-AA80-6AD6E48C3594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7" creationId="{554D6D54-3441-4C82-BD82-DF27408096C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8" creationId="{3A0DC793-4D31-41B6-AE6E-F0D27547AB1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9" creationId="{6379E76F-7FA3-4F56-95E7-865E75A4AE7A}"/>
          </ac:grpSpMkLst>
        </pc:grpChg>
        <pc:grpChg chg="add mod">
          <ac:chgData name="Procopi Constantinou" userId="51d9ef28ec21f27b" providerId="LiveId" clId="{694394C7-D8F6-4448-AF33-569C545F55DD}" dt="2022-10-22T13:55:31.973" v="1998" actId="1037"/>
          <ac:grpSpMkLst>
            <pc:docMk/>
            <pc:sldMk cId="352456010" sldId="265"/>
            <ac:grpSpMk id="40" creationId="{FB5B2A6D-33E1-4765-BE02-A5EDC5A54775}"/>
          </ac:grpSpMkLst>
        </pc:grpChg>
        <pc:grpChg chg="add mod">
          <ac:chgData name="Procopi Constantinou" userId="51d9ef28ec21f27b" providerId="LiveId" clId="{694394C7-D8F6-4448-AF33-569C545F55DD}" dt="2022-10-22T13:55:45.460" v="2003" actId="14100"/>
          <ac:grpSpMkLst>
            <pc:docMk/>
            <pc:sldMk cId="352456010" sldId="265"/>
            <ac:grpSpMk id="41" creationId="{EFA56832-4977-442D-A10D-890C90B0084D}"/>
          </ac:grpSpMkLst>
        </pc:grpChg>
        <pc:picChg chg="add del mod modCrop">
          <ac:chgData name="Procopi Constantinou" userId="51d9ef28ec21f27b" providerId="LiveId" clId="{694394C7-D8F6-4448-AF33-569C545F55DD}" dt="2022-10-22T13:41:36.508" v="1692" actId="478"/>
          <ac:picMkLst>
            <pc:docMk/>
            <pc:sldMk cId="352456010" sldId="265"/>
            <ac:picMk id="3" creationId="{6E4CE92B-5B6A-49F2-A4A3-00068586089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5" creationId="{E29C5B3C-8D2B-46A9-8312-6FFEC150B97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6" creationId="{4BFF76A2-F3FA-7623-A4A5-41133191C7B6}"/>
          </ac:picMkLst>
        </pc:picChg>
        <pc:picChg chg="add mod or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6" creationId="{787BFEBD-0529-429F-9231-FAED681385B8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7" creationId="{337A218D-A855-41EA-91A1-82D025AAF83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8" creationId="{2BC1403B-9F92-565D-F9BB-E8C11FADD219}"/>
          </ac:picMkLst>
        </pc:picChg>
        <pc:picChg chg="add mo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9" creationId="{67E67BB5-081B-4321-B77A-851E1B646B7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0" creationId="{6834270A-95DA-15A8-BAF1-9DE44B3E402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2" creationId="{0BBB56E8-F1A2-3677-F682-36BE083ACA0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4" creationId="{2E18D893-A169-0B26-CD38-143F190D4590}"/>
          </ac:picMkLst>
        </pc:picChg>
        <pc:picChg chg="add del mod ord topLvl">
          <ac:chgData name="Procopi Constantinou" userId="51d9ef28ec21f27b" providerId="LiveId" clId="{694394C7-D8F6-4448-AF33-569C545F55DD}" dt="2022-10-22T13:45:21.969" v="1781" actId="478"/>
          <ac:picMkLst>
            <pc:docMk/>
            <pc:sldMk cId="352456010" sldId="265"/>
            <ac:picMk id="15" creationId="{FC62614B-E32D-49D0-80E9-B9CDB1466D5F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8" creationId="{F1F29F0B-C4AF-475E-B709-C7652E7ED5B0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9" creationId="{3D17DF5E-F548-441A-A60D-142388714488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23" creationId="{027AF15B-3A31-402B-AC12-D2E5EAA9E2F4}"/>
          </ac:picMkLst>
        </pc:picChg>
        <pc:picChg chg="add mod ord modCrop">
          <ac:chgData name="Procopi Constantinou" userId="51d9ef28ec21f27b" providerId="LiveId" clId="{694394C7-D8F6-4448-AF33-569C545F55DD}" dt="2022-10-22T13:55:06.159" v="1973" actId="164"/>
          <ac:picMkLst>
            <pc:docMk/>
            <pc:sldMk cId="352456010" sldId="265"/>
            <ac:picMk id="29" creationId="{A320862A-CE1B-4034-92A4-78C264239105}"/>
          </ac:picMkLst>
        </pc:picChg>
        <pc:picChg chg="add mod ord modCrop">
          <ac:chgData name="Procopi Constantinou" userId="51d9ef28ec21f27b" providerId="LiveId" clId="{694394C7-D8F6-4448-AF33-569C545F55DD}" dt="2022-10-22T13:55:08.423" v="1974" actId="164"/>
          <ac:picMkLst>
            <pc:docMk/>
            <pc:sldMk cId="352456010" sldId="265"/>
            <ac:picMk id="32" creationId="{4A3C9D31-A688-4316-97FE-37230275F391}"/>
          </ac:picMkLst>
        </pc:picChg>
        <pc:picChg chg="add mod ord modCrop">
          <ac:chgData name="Procopi Constantinou" userId="51d9ef28ec21f27b" providerId="LiveId" clId="{694394C7-D8F6-4448-AF33-569C545F55DD}" dt="2022-10-22T13:55:10.612" v="1975" actId="164"/>
          <ac:picMkLst>
            <pc:docMk/>
            <pc:sldMk cId="352456010" sldId="265"/>
            <ac:picMk id="35" creationId="{A52FE44B-CB55-4DCD-AEA8-970618CC50EF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49" creationId="{C2D76CC8-4DE9-4617-AA83-F077F0D6D946}"/>
          </ac:picMkLst>
        </pc:picChg>
        <pc:picChg chg="add del mod">
          <ac:chgData name="Procopi Constantinou" userId="51d9ef28ec21f27b" providerId="LiveId" clId="{694394C7-D8F6-4448-AF33-569C545F55DD}" dt="2022-10-22T12:23:53.778" v="480" actId="478"/>
          <ac:picMkLst>
            <pc:docMk/>
            <pc:sldMk cId="352456010" sldId="265"/>
            <ac:picMk id="2050" creationId="{47512A13-A590-41A9-8762-D8E674227225}"/>
          </ac:picMkLst>
        </pc:picChg>
        <pc:picChg chg="add del mod">
          <ac:chgData name="Procopi Constantinou" userId="51d9ef28ec21f27b" providerId="LiveId" clId="{694394C7-D8F6-4448-AF33-569C545F55DD}" dt="2022-10-22T12:24:01.010" v="483" actId="478"/>
          <ac:picMkLst>
            <pc:docMk/>
            <pc:sldMk cId="352456010" sldId="265"/>
            <ac:picMk id="2051" creationId="{3866D86D-7ED6-4F89-898A-67A90E0CEC2C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52" creationId="{C3C99B41-F5D6-4C0A-A566-661E459D9EA7}"/>
          </ac:picMkLst>
        </pc:picChg>
        <pc:picChg chg="add del mod">
          <ac:chgData name="Procopi Constantinou" userId="51d9ef28ec21f27b" providerId="LiveId" clId="{694394C7-D8F6-4448-AF33-569C545F55DD}" dt="2022-10-22T12:26:17.783" v="489" actId="478"/>
          <ac:picMkLst>
            <pc:docMk/>
            <pc:sldMk cId="352456010" sldId="265"/>
            <ac:picMk id="2053" creationId="{BC2D7434-F685-4F4A-BE5D-69975CA5007B}"/>
          </ac:picMkLst>
        </pc:picChg>
      </pc:sldChg>
      <pc:sldChg chg="addSp delSp modSp add mod">
        <pc:chgData name="Procopi Constantinou" userId="51d9ef28ec21f27b" providerId="LiveId" clId="{694394C7-D8F6-4448-AF33-569C545F55DD}" dt="2022-10-22T13:18:39.535" v="1435" actId="113"/>
        <pc:sldMkLst>
          <pc:docMk/>
          <pc:sldMk cId="1896415832" sldId="266"/>
        </pc:sldMkLst>
        <pc:spChg chg="mod">
          <ac:chgData name="Procopi Constantinou" userId="51d9ef28ec21f27b" providerId="LiveId" clId="{694394C7-D8F6-4448-AF33-569C545F55DD}" dt="2022-10-22T12:53:24.684" v="811"/>
          <ac:spMkLst>
            <pc:docMk/>
            <pc:sldMk cId="1896415832" sldId="266"/>
            <ac:spMk id="4" creationId="{C3A60D11-AEA7-D412-70DD-753B4EE6B408}"/>
          </ac:spMkLst>
        </pc:spChg>
        <pc:spChg chg="add del">
          <ac:chgData name="Procopi Constantinou" userId="51d9ef28ec21f27b" providerId="LiveId" clId="{694394C7-D8F6-4448-AF33-569C545F55DD}" dt="2022-10-22T12:56:47.601" v="828"/>
          <ac:spMkLst>
            <pc:docMk/>
            <pc:sldMk cId="1896415832" sldId="266"/>
            <ac:spMk id="8" creationId="{99C0AB5C-B10A-4708-8204-41F31A39D7EA}"/>
          </ac:spMkLst>
        </pc:spChg>
        <pc:spChg chg="add del">
          <ac:chgData name="Procopi Constantinou" userId="51d9ef28ec21f27b" providerId="LiveId" clId="{694394C7-D8F6-4448-AF33-569C545F55DD}" dt="2022-10-22T12:56:01.416" v="826" actId="22"/>
          <ac:spMkLst>
            <pc:docMk/>
            <pc:sldMk cId="1896415832" sldId="266"/>
            <ac:spMk id="12" creationId="{2E5F8DCE-41E3-43D7-9B41-894BB1998C80}"/>
          </ac:spMkLst>
        </pc:spChg>
        <pc:spChg chg="add del">
          <ac:chgData name="Procopi Constantinou" userId="51d9ef28ec21f27b" providerId="LiveId" clId="{694394C7-D8F6-4448-AF33-569C545F55DD}" dt="2022-10-22T12:56:52.266" v="831" actId="22"/>
          <ac:spMkLst>
            <pc:docMk/>
            <pc:sldMk cId="1896415832" sldId="266"/>
            <ac:spMk id="16" creationId="{630AE955-2381-49A4-B8A6-FEAF1F71D9DB}"/>
          </ac:spMkLst>
        </pc:spChg>
        <pc:spChg chg="add mod">
          <ac:chgData name="Procopi Constantinou" userId="51d9ef28ec21f27b" providerId="LiveId" clId="{694394C7-D8F6-4448-AF33-569C545F55DD}" dt="2022-10-22T13:18:39.535" v="1435" actId="113"/>
          <ac:spMkLst>
            <pc:docMk/>
            <pc:sldMk cId="1896415832" sldId="266"/>
            <ac:spMk id="18" creationId="{EDC39E56-DAEE-4EF5-875B-6AD3752D3492}"/>
          </ac:spMkLst>
        </pc:spChg>
        <pc:spChg chg="add mod">
          <ac:chgData name="Procopi Constantinou" userId="51d9ef28ec21f27b" providerId="LiveId" clId="{694394C7-D8F6-4448-AF33-569C545F55DD}" dt="2022-10-22T13:11:07.566" v="1001" actId="1035"/>
          <ac:spMkLst>
            <pc:docMk/>
            <pc:sldMk cId="1896415832" sldId="266"/>
            <ac:spMk id="19" creationId="{36A48753-8F47-4B88-9587-A10C566968D0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0" creationId="{3C1E3E37-A814-41B3-9719-4A228B25A2E9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1" creationId="{A61C1200-9232-46F0-A8A4-45874B20CADD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2" creationId="{A85F520F-0DE2-4DA9-9A28-B8C4BABFB8A3}"/>
          </ac:spMkLst>
        </pc:spChg>
        <pc:spChg chg="add del mod">
          <ac:chgData name="Procopi Constantinou" userId="51d9ef28ec21f27b" providerId="LiveId" clId="{694394C7-D8F6-4448-AF33-569C545F55DD}" dt="2022-10-22T13:11:40.032" v="1008" actId="478"/>
          <ac:spMkLst>
            <pc:docMk/>
            <pc:sldMk cId="1896415832" sldId="266"/>
            <ac:spMk id="23" creationId="{38FFDEFF-0632-4B5C-AF29-4D1963A9B84F}"/>
          </ac:spMkLst>
        </pc:spChg>
        <pc:spChg chg="add del mod">
          <ac:chgData name="Procopi Constantinou" userId="51d9ef28ec21f27b" providerId="LiveId" clId="{694394C7-D8F6-4448-AF33-569C545F55DD}" dt="2022-10-22T13:18:37.823" v="1434" actId="478"/>
          <ac:spMkLst>
            <pc:docMk/>
            <pc:sldMk cId="1896415832" sldId="266"/>
            <ac:spMk id="24" creationId="{648D9CED-5312-4394-AD6D-1EA134015962}"/>
          </ac:spMkLst>
        </pc:spChg>
        <pc:picChg chg="add mod ord">
          <ac:chgData name="Procopi Constantinou" userId="51d9ef28ec21f27b" providerId="LiveId" clId="{694394C7-D8F6-4448-AF33-569C545F55DD}" dt="2022-10-22T13:02:09.521" v="832" actId="1076"/>
          <ac:picMkLst>
            <pc:docMk/>
            <pc:sldMk cId="1896415832" sldId="266"/>
            <ac:picMk id="3" creationId="{7E50D067-8939-41DA-A68E-66A81DC558A9}"/>
          </ac:picMkLst>
        </pc:picChg>
        <pc:picChg chg="add mod">
          <ac:chgData name="Procopi Constantinou" userId="51d9ef28ec21f27b" providerId="LiveId" clId="{694394C7-D8F6-4448-AF33-569C545F55DD}" dt="2022-10-22T13:15:31.292" v="1289" actId="1076"/>
          <ac:picMkLst>
            <pc:docMk/>
            <pc:sldMk cId="1896415832" sldId="266"/>
            <ac:picMk id="6" creationId="{3E8F4336-F207-4049-AC96-36DA56230477}"/>
          </ac:picMkLst>
        </pc:picChg>
        <pc:picChg chg="del">
          <ac:chgData name="Procopi Constantinou" userId="51d9ef28ec21f27b" providerId="LiveId" clId="{694394C7-D8F6-4448-AF33-569C545F55DD}" dt="2022-10-22T12:39:37.483" v="800" actId="478"/>
          <ac:picMkLst>
            <pc:docMk/>
            <pc:sldMk cId="1896415832" sldId="266"/>
            <ac:picMk id="15" creationId="{FC62614B-E32D-49D0-80E9-B9CDB1466D5F}"/>
          </ac:picMkLst>
        </pc:picChg>
        <pc:picChg chg="add del mod">
          <ac:chgData name="Procopi Constantinou" userId="51d9ef28ec21f27b" providerId="LiveId" clId="{694394C7-D8F6-4448-AF33-569C545F55DD}" dt="2022-10-22T13:08:30.102" v="835" actId="478"/>
          <ac:picMkLst>
            <pc:docMk/>
            <pc:sldMk cId="1896415832" sldId="266"/>
            <ac:picMk id="17" creationId="{13E7F193-CFB3-41FE-9022-28A2CFEAF5CA}"/>
          </ac:picMkLst>
        </pc:picChg>
      </pc:sldChg>
      <pc:sldChg chg="addSp delSp modSp add mod">
        <pc:chgData name="Procopi Constantinou" userId="51d9ef28ec21f27b" providerId="LiveId" clId="{694394C7-D8F6-4448-AF33-569C545F55DD}" dt="2022-10-23T12:48:55.382" v="4127" actId="1076"/>
        <pc:sldMkLst>
          <pc:docMk/>
          <pc:sldMk cId="2837071261" sldId="267"/>
        </pc:sldMkLst>
        <pc:spChg chg="mod">
          <ac:chgData name="Procopi Constantinou" userId="51d9ef28ec21f27b" providerId="LiveId" clId="{694394C7-D8F6-4448-AF33-569C545F55DD}" dt="2022-10-23T12:38:18.827" v="3873" actId="1076"/>
          <ac:spMkLst>
            <pc:docMk/>
            <pc:sldMk cId="2837071261" sldId="267"/>
            <ac:spMk id="14" creationId="{3BBE485A-1131-490C-BA2E-980C2CBFD21C}"/>
          </ac:spMkLst>
        </pc:spChg>
        <pc:spChg chg="add del mod">
          <ac:chgData name="Procopi Constantinou" userId="51d9ef28ec21f27b" providerId="LiveId" clId="{694394C7-D8F6-4448-AF33-569C545F55DD}" dt="2022-10-23T12:47:27.494" v="4011" actId="478"/>
          <ac:spMkLst>
            <pc:docMk/>
            <pc:sldMk cId="2837071261" sldId="267"/>
            <ac:spMk id="19" creationId="{7FEBC3B6-7108-431B-9616-3CD335399213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36" creationId="{865EF2EC-519F-41A7-A609-7A97DB3DACC3}"/>
          </ac:spMkLst>
        </pc:spChg>
        <pc:spChg chg="add mod">
          <ac:chgData name="Procopi Constantinou" userId="51d9ef28ec21f27b" providerId="LiveId" clId="{694394C7-D8F6-4448-AF33-569C545F55DD}" dt="2022-10-23T12:45:30.304" v="3954" actId="164"/>
          <ac:spMkLst>
            <pc:docMk/>
            <pc:sldMk cId="2837071261" sldId="267"/>
            <ac:spMk id="37" creationId="{B04CCF96-1A71-49C4-BF8C-80148CCDE510}"/>
          </ac:spMkLst>
        </pc:spChg>
        <pc:spChg chg="mod">
          <ac:chgData name="Procopi Constantinou" userId="51d9ef28ec21f27b" providerId="LiveId" clId="{694394C7-D8F6-4448-AF33-569C545F55DD}" dt="2022-10-22T20:20:44.322" v="2334" actId="20577"/>
          <ac:spMkLst>
            <pc:docMk/>
            <pc:sldMk cId="2837071261" sldId="267"/>
            <ac:spMk id="39" creationId="{483A5E1C-1B62-C0C6-0A25-CA767AA7ED50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0" creationId="{FE8437A6-8FCD-4E2D-B05D-86DF62C51AC7}"/>
          </ac:spMkLst>
        </pc:spChg>
        <pc:spChg chg="del">
          <ac:chgData name="Procopi Constantinou" userId="51d9ef28ec21f27b" providerId="LiveId" clId="{694394C7-D8F6-4448-AF33-569C545F55DD}" dt="2022-10-22T20:17:38.940" v="2116" actId="478"/>
          <ac:spMkLst>
            <pc:docMk/>
            <pc:sldMk cId="2837071261" sldId="267"/>
            <ac:spMk id="41" creationId="{3C477CAC-AD93-A760-9202-470D91DFFC94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2" creationId="{B9E561FC-9EAF-4923-ABF1-2C47EEE83C69}"/>
          </ac:spMkLst>
        </pc:spChg>
        <pc:spChg chg="add mod">
          <ac:chgData name="Procopi Constantinou" userId="51d9ef28ec21f27b" providerId="LiveId" clId="{694394C7-D8F6-4448-AF33-569C545F55DD}" dt="2022-10-23T12:48:55.382" v="4127" actId="1076"/>
          <ac:spMkLst>
            <pc:docMk/>
            <pc:sldMk cId="2837071261" sldId="267"/>
            <ac:spMk id="43" creationId="{7D346C11-BAB5-4E1D-8AA8-317E44CAF071}"/>
          </ac:spMkLst>
        </pc:spChg>
        <pc:spChg chg="add del mod">
          <ac:chgData name="Procopi Constantinou" userId="51d9ef28ec21f27b" providerId="LiveId" clId="{694394C7-D8F6-4448-AF33-569C545F55DD}" dt="2022-10-23T12:44:17.647" v="3933" actId="478"/>
          <ac:spMkLst>
            <pc:docMk/>
            <pc:sldMk cId="2837071261" sldId="267"/>
            <ac:spMk id="44" creationId="{76BC230F-D087-497B-B36F-B42804C80D32}"/>
          </ac:spMkLst>
        </pc:spChg>
        <pc:spChg chg="add mod">
          <ac:chgData name="Procopi Constantinou" userId="51d9ef28ec21f27b" providerId="LiveId" clId="{694394C7-D8F6-4448-AF33-569C545F55DD}" dt="2022-10-23T12:48:52.434" v="4126" actId="164"/>
          <ac:spMkLst>
            <pc:docMk/>
            <pc:sldMk cId="2837071261" sldId="267"/>
            <ac:spMk id="45" creationId="{97519C90-7161-4CAF-B2C3-0408A4540713}"/>
          </ac:spMkLst>
        </pc:spChg>
        <pc:spChg chg="add del mod">
          <ac:chgData name="Procopi Constantinou" userId="51d9ef28ec21f27b" providerId="LiveId" clId="{694394C7-D8F6-4448-AF33-569C545F55DD}" dt="2022-10-23T12:48:34.623" v="4065" actId="478"/>
          <ac:spMkLst>
            <pc:docMk/>
            <pc:sldMk cId="2837071261" sldId="267"/>
            <ac:spMk id="46" creationId="{350DA3A0-9FFE-43A0-8449-F0DC5BD490D4}"/>
          </ac:spMkLst>
        </pc:spChg>
        <pc:grpChg chg="add del mod">
          <ac:chgData name="Procopi Constantinou" userId="51d9ef28ec21f27b" providerId="LiveId" clId="{694394C7-D8F6-4448-AF33-569C545F55DD}" dt="2022-10-23T12:42:48.713" v="3925" actId="478"/>
          <ac:grpSpMkLst>
            <pc:docMk/>
            <pc:sldMk cId="2837071261" sldId="267"/>
            <ac:grpSpMk id="6" creationId="{7E1D74C1-B277-4499-AFF4-0A2108392F78}"/>
          </ac:grpSpMkLst>
        </pc:gr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2" creationId="{D44EE74D-4849-41D3-A5AC-62DE1654EF3B}"/>
          </ac:grpSpMkLst>
        </pc:gr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3" creationId="{906BC671-8DAF-42A3-B9F8-A25E3D48C2BA}"/>
          </ac:grpSpMkLst>
        </pc:grpChg>
        <pc:grpChg chg="add mod or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5" creationId="{3DDE1984-4B84-4FE2-90F9-79BCC88F2E86}"/>
          </ac:grpSpMkLst>
        </pc:grpChg>
        <pc:grpChg chg="add del mod">
          <ac:chgData name="Procopi Constantinou" userId="51d9ef28ec21f27b" providerId="LiveId" clId="{694394C7-D8F6-4448-AF33-569C545F55DD}" dt="2022-10-22T20:32:30.318" v="2488" actId="165"/>
          <ac:grpSpMkLst>
            <pc:docMk/>
            <pc:sldMk cId="2837071261" sldId="267"/>
            <ac:grpSpMk id="16" creationId="{3E48A52B-0718-4378-B760-EF4CA9394916}"/>
          </ac:grpSpMkLst>
        </pc:grpChg>
        <pc:grpChg chg="add del mod">
          <ac:chgData name="Procopi Constantinou" userId="51d9ef28ec21f27b" providerId="LiveId" clId="{694394C7-D8F6-4448-AF33-569C545F55DD}" dt="2022-10-22T20:34:00.026" v="2611" actId="165"/>
          <ac:grpSpMkLst>
            <pc:docMk/>
            <pc:sldMk cId="2837071261" sldId="267"/>
            <ac:grpSpMk id="17" creationId="{95F53D5C-48C6-4F9C-AD8C-85223856B56F}"/>
          </ac:grpSpMkLst>
        </pc:grpChg>
        <pc:grpChg chg="add del mod ord">
          <ac:chgData name="Procopi Constantinou" userId="51d9ef28ec21f27b" providerId="LiveId" clId="{694394C7-D8F6-4448-AF33-569C545F55DD}" dt="2022-10-23T12:39:17.709" v="3884" actId="1076"/>
          <ac:grpSpMkLst>
            <pc:docMk/>
            <pc:sldMk cId="2837071261" sldId="267"/>
            <ac:grpSpMk id="18" creationId="{DAE0A1F9-58DA-4D72-B4FB-9788D6EFAABD}"/>
          </ac:grpSpMkLst>
        </pc:grpChg>
        <pc:grpChg chg="add mod">
          <ac:chgData name="Procopi Constantinou" userId="51d9ef28ec21f27b" providerId="LiveId" clId="{694394C7-D8F6-4448-AF33-569C545F55DD}" dt="2022-10-23T12:48:07.655" v="4025" actId="1076"/>
          <ac:grpSpMkLst>
            <pc:docMk/>
            <pc:sldMk cId="2837071261" sldId="267"/>
            <ac:grpSpMk id="20" creationId="{03D1D1C9-C05F-44A4-85E4-83B031672D37}"/>
          </ac:grpSpMkLst>
        </pc:grpChg>
        <pc:grpChg chg="add del mod">
          <ac:chgData name="Procopi Constantinou" userId="51d9ef28ec21f27b" providerId="LiveId" clId="{694394C7-D8F6-4448-AF33-569C545F55DD}" dt="2022-10-22T20:43:21.041" v="2889" actId="478"/>
          <ac:grpSpMkLst>
            <pc:docMk/>
            <pc:sldMk cId="2837071261" sldId="267"/>
            <ac:grpSpMk id="22" creationId="{8D8C4586-C564-4876-81AD-B9FA8390BF34}"/>
          </ac:grpSpMkLst>
        </pc:grpChg>
        <pc:grpChg chg="add mod">
          <ac:chgData name="Procopi Constantinou" userId="51d9ef28ec21f27b" providerId="LiveId" clId="{694394C7-D8F6-4448-AF33-569C545F55DD}" dt="2022-10-23T12:48:03.725" v="4023" actId="1076"/>
          <ac:grpSpMkLst>
            <pc:docMk/>
            <pc:sldMk cId="2837071261" sldId="267"/>
            <ac:grpSpMk id="23" creationId="{B48F6164-6104-462B-96DD-AEBC6A8E25B1}"/>
          </ac:grpSpMkLst>
        </pc:grpChg>
        <pc:grpChg chg="add del mod">
          <ac:chgData name="Procopi Constantinou" userId="51d9ef28ec21f27b" providerId="LiveId" clId="{694394C7-D8F6-4448-AF33-569C545F55DD}" dt="2022-10-23T12:47:48.009" v="4018" actId="478"/>
          <ac:grpSpMkLst>
            <pc:docMk/>
            <pc:sldMk cId="2837071261" sldId="267"/>
            <ac:grpSpMk id="25" creationId="{D2A8FEF6-E05B-467D-AE3D-24AEC69CB315}"/>
          </ac:grpSpMkLst>
        </pc:grpChg>
        <pc:grpChg chg="add mod">
          <ac:chgData name="Procopi Constantinou" userId="51d9ef28ec21f27b" providerId="LiveId" clId="{694394C7-D8F6-4448-AF33-569C545F55DD}" dt="2022-10-23T12:48:52.434" v="4126" actId="164"/>
          <ac:grpSpMkLst>
            <pc:docMk/>
            <pc:sldMk cId="2837071261" sldId="267"/>
            <ac:grpSpMk id="27" creationId="{58BD6680-2473-420D-A311-D09725BD837C}"/>
          </ac:grpSpMkLst>
        </pc:grpChg>
        <pc:grpChg chg="add mod">
          <ac:chgData name="Procopi Constantinou" userId="51d9ef28ec21f27b" providerId="LiveId" clId="{694394C7-D8F6-4448-AF33-569C545F55DD}" dt="2022-10-23T12:48:52.434" v="4126" actId="164"/>
          <ac:grpSpMkLst>
            <pc:docMk/>
            <pc:sldMk cId="2837071261" sldId="267"/>
            <ac:grpSpMk id="28" creationId="{10480B0A-B4D8-4A05-BC3F-D2C3BB6CE048}"/>
          </ac:grpSpMkLst>
        </pc:grpChg>
        <pc:grpChg chg="del">
          <ac:chgData name="Procopi Constantinou" userId="51d9ef28ec21f27b" providerId="LiveId" clId="{694394C7-D8F6-4448-AF33-569C545F55DD}" dt="2022-10-22T20:17:35.843" v="2115" actId="478"/>
          <ac:grpSpMkLst>
            <pc:docMk/>
            <pc:sldMk cId="2837071261" sldId="267"/>
            <ac:grpSpMk id="38" creationId="{370F056D-7270-1D63-7A09-1B0E1C104043}"/>
          </ac:grpSpMkLst>
        </pc:grp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" creationId="{6B941B5B-0371-4206-B2EB-2B21A7116E4E}"/>
          </ac:picMkLst>
        </pc:picChg>
        <pc:picChg chg="add mod modCrop">
          <ac:chgData name="Procopi Constantinou" userId="51d9ef28ec21f27b" providerId="LiveId" clId="{694394C7-D8F6-4448-AF33-569C545F55DD}" dt="2022-10-23T12:42:45.386" v="3923" actId="1037"/>
          <ac:picMkLst>
            <pc:docMk/>
            <pc:sldMk cId="2837071261" sldId="267"/>
            <ac:picMk id="4" creationId="{7E27A910-9894-49EE-B1E8-36A93021291F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5" creationId="{EA74B98A-15BA-4ED5-8EF2-BB2C1410FF40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7" creationId="{64A2C088-B756-4A90-93F3-DBE3117E3C40}"/>
          </ac:picMkLst>
        </pc:picChg>
        <pc:picChg chg="add del mod">
          <ac:chgData name="Procopi Constantinou" userId="51d9ef28ec21f27b" providerId="LiveId" clId="{694394C7-D8F6-4448-AF33-569C545F55DD}" dt="2022-10-23T12:42:43.165" v="3919" actId="478"/>
          <ac:picMkLst>
            <pc:docMk/>
            <pc:sldMk cId="2837071261" sldId="267"/>
            <ac:picMk id="8" creationId="{1DD9B272-05F5-41E3-939F-ABEF9403CAEA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9" creationId="{AD6849B9-07E7-4FFC-8142-0850A22ECD22}"/>
          </ac:picMkLst>
        </pc:picChg>
        <pc:picChg chg="add mod">
          <ac:chgData name="Procopi Constantinou" userId="51d9ef28ec21f27b" providerId="LiveId" clId="{694394C7-D8F6-4448-AF33-569C545F55DD}" dt="2022-10-23T12:45:34.181" v="3956"/>
          <ac:picMkLst>
            <pc:docMk/>
            <pc:sldMk cId="2837071261" sldId="267"/>
            <ac:picMk id="10" creationId="{C474ED60-4F45-4EA9-B565-EC6FF04BE9DB}"/>
          </ac:picMkLst>
        </pc:picChg>
        <pc:picChg chg="add mod modCrop">
          <ac:chgData name="Procopi Constantinou" userId="51d9ef28ec21f27b" providerId="LiveId" clId="{694394C7-D8F6-4448-AF33-569C545F55DD}" dt="2022-10-23T12:48:10.390" v="4026"/>
          <ac:picMkLst>
            <pc:docMk/>
            <pc:sldMk cId="2837071261" sldId="267"/>
            <ac:picMk id="11" creationId="{FB87622E-6CA4-4E2B-9440-BAE224167631}"/>
          </ac:picMkLst>
        </pc:picChg>
        <pc:picChg chg="add del mod topLvl modCrop">
          <ac:chgData name="Procopi Constantinou" userId="51d9ef28ec21f27b" providerId="LiveId" clId="{694394C7-D8F6-4448-AF33-569C545F55DD}" dt="2022-10-23T12:47:48.009" v="4018" actId="478"/>
          <ac:picMkLst>
            <pc:docMk/>
            <pc:sldMk cId="2837071261" sldId="267"/>
            <ac:picMk id="17" creationId="{039757F7-A923-4DC3-B6A9-B51B4DF8B5F4}"/>
          </ac:picMkLst>
        </pc:picChg>
        <pc:picChg chg="add mod ord modCrop">
          <ac:chgData name="Procopi Constantinou" userId="51d9ef28ec21f27b" providerId="LiveId" clId="{694394C7-D8F6-4448-AF33-569C545F55DD}" dt="2022-10-23T12:48:01.549" v="4022" actId="164"/>
          <ac:picMkLst>
            <pc:docMk/>
            <pc:sldMk cId="2837071261" sldId="267"/>
            <ac:picMk id="22" creationId="{FE18809F-BEBA-489C-8991-15B0641A44AA}"/>
          </ac:picMkLst>
        </pc:picChg>
        <pc:picChg chg="add del mod ord">
          <ac:chgData name="Procopi Constantinou" userId="51d9ef28ec21f27b" providerId="LiveId" clId="{694394C7-D8F6-4448-AF33-569C545F55DD}" dt="2022-10-23T12:38:13.758" v="3871" actId="478"/>
          <ac:picMkLst>
            <pc:docMk/>
            <pc:sldMk cId="2837071261" sldId="267"/>
            <ac:picMk id="24" creationId="{F5779D8B-51C4-425C-ABD4-9B4893B3FC08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26" creationId="{93A7C128-A9A8-4556-9B69-0C44E8CD326B}"/>
          </ac:picMkLst>
        </pc:picChg>
        <pc:picChg chg="add del mod">
          <ac:chgData name="Procopi Constantinou" userId="51d9ef28ec21f27b" providerId="LiveId" clId="{694394C7-D8F6-4448-AF33-569C545F55DD}" dt="2022-10-22T20:27:12.070" v="2394" actId="478"/>
          <ac:picMkLst>
            <pc:docMk/>
            <pc:sldMk cId="2837071261" sldId="267"/>
            <ac:picMk id="28" creationId="{9AFC3926-3C26-4F74-B4A3-E1421A65D4C8}"/>
          </ac:picMkLst>
        </pc:picChg>
        <pc:picChg chg="add mod modCrop">
          <ac:chgData name="Procopi Constantinou" userId="51d9ef28ec21f27b" providerId="LiveId" clId="{694394C7-D8F6-4448-AF33-569C545F55DD}" dt="2022-10-23T12:42:33.856" v="3913" actId="164"/>
          <ac:picMkLst>
            <pc:docMk/>
            <pc:sldMk cId="2837071261" sldId="267"/>
            <ac:picMk id="29" creationId="{41400238-54D5-4368-A04C-A58D29842003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0" creationId="{0D0B5EF8-6A97-4B4B-A0D4-1B722844EF3C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2" creationId="{94C9C161-E9BD-4342-B2F4-AA42B048A7B1}"/>
          </ac:picMkLst>
        </pc:picChg>
        <pc:picChg chg="add mod topLvl modCrop">
          <ac:chgData name="Procopi Constantinou" userId="51d9ef28ec21f27b" providerId="LiveId" clId="{694394C7-D8F6-4448-AF33-569C545F55DD}" dt="2022-10-23T12:48:01.549" v="4022" actId="164"/>
          <ac:picMkLst>
            <pc:docMk/>
            <pc:sldMk cId="2837071261" sldId="267"/>
            <ac:picMk id="41" creationId="{6ECC1D92-1FC9-4402-AB97-DA4AFB665701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46" creationId="{342472D6-CCFB-4754-B8A1-95566467FB29}"/>
          </ac:picMkLst>
        </pc:picChg>
        <pc:picChg chg="add del">
          <ac:chgData name="Procopi Constantinou" userId="51d9ef28ec21f27b" providerId="LiveId" clId="{694394C7-D8F6-4448-AF33-569C545F55DD}" dt="2022-10-22T20:24:29.084" v="2342"/>
          <ac:picMkLst>
            <pc:docMk/>
            <pc:sldMk cId="2837071261" sldId="267"/>
            <ac:picMk id="1025" creationId="{B977A5AE-E0C0-43B3-AF95-4EE59C2F5955}"/>
          </ac:picMkLst>
        </pc:picChg>
        <pc:picChg chg="add del mod">
          <ac:chgData name="Procopi Constantinou" userId="51d9ef28ec21f27b" providerId="LiveId" clId="{694394C7-D8F6-4448-AF33-569C545F55DD}" dt="2022-10-23T12:47:25.834" v="4010" actId="478"/>
          <ac:picMkLst>
            <pc:docMk/>
            <pc:sldMk cId="2837071261" sldId="267"/>
            <ac:picMk id="1026" creationId="{BCE734A9-B60D-4DEE-A792-78EDA2862C6A}"/>
          </ac:picMkLst>
        </pc:picChg>
        <pc:picChg chg="add del mod">
          <ac:chgData name="Procopi Constantinou" userId="51d9ef28ec21f27b" providerId="LiveId" clId="{694394C7-D8F6-4448-AF33-569C545F55DD}" dt="2022-10-22T20:36:23.961" v="2711" actId="478"/>
          <ac:picMkLst>
            <pc:docMk/>
            <pc:sldMk cId="2837071261" sldId="267"/>
            <ac:picMk id="1027" creationId="{BA8DA861-6695-40B7-9793-72126A293FD7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1028" creationId="{148AAFBC-6F44-4032-A0F1-599497064AB7}"/>
          </ac:picMkLst>
        </pc:picChg>
        <pc:picChg chg="add del mod">
          <ac:chgData name="Procopi Constantinou" userId="51d9ef28ec21f27b" providerId="LiveId" clId="{694394C7-D8F6-4448-AF33-569C545F55DD}" dt="2022-10-23T12:38:57.677" v="3882" actId="478"/>
          <ac:picMkLst>
            <pc:docMk/>
            <pc:sldMk cId="2837071261" sldId="267"/>
            <ac:picMk id="2049" creationId="{025C76F9-8245-4042-9D0B-B00B92D066B7}"/>
          </ac:picMkLst>
        </pc:picChg>
        <pc:picChg chg="add del mod">
          <ac:chgData name="Procopi Constantinou" userId="51d9ef28ec21f27b" providerId="LiveId" clId="{694394C7-D8F6-4448-AF33-569C545F55DD}" dt="2022-10-23T12:41:41.678" v="3896" actId="478"/>
          <ac:picMkLst>
            <pc:docMk/>
            <pc:sldMk cId="2837071261" sldId="267"/>
            <ac:picMk id="2050" creationId="{E22F4B05-BB69-42CD-8FDC-AD91CE1A2CF8}"/>
          </ac:picMkLst>
        </pc:picChg>
      </pc:sldChg>
      <pc:sldChg chg="addSp delSp modSp add mod">
        <pc:chgData name="Procopi Constantinou" userId="51d9ef28ec21f27b" providerId="LiveId" clId="{694394C7-D8F6-4448-AF33-569C545F55DD}" dt="2022-10-23T10:40:33.437" v="3231" actId="1076"/>
        <pc:sldMkLst>
          <pc:docMk/>
          <pc:sldMk cId="3186928505" sldId="268"/>
        </pc:sldMkLst>
        <pc:spChg chg="mod">
          <ac:chgData name="Procopi Constantinou" userId="51d9ef28ec21f27b" providerId="LiveId" clId="{694394C7-D8F6-4448-AF33-569C545F55DD}" dt="2022-10-23T10:19:26.090" v="3016" actId="1076"/>
          <ac:spMkLst>
            <pc:docMk/>
            <pc:sldMk cId="3186928505" sldId="268"/>
            <ac:spMk id="14" creationId="{3BBE485A-1131-490C-BA2E-980C2CBFD21C}"/>
          </ac:spMkLst>
        </pc:spChg>
        <pc:spChg chg="add mod">
          <ac:chgData name="Procopi Constantinou" userId="51d9ef28ec21f27b" providerId="LiveId" clId="{694394C7-D8F6-4448-AF33-569C545F55DD}" dt="2022-10-23T10:37:52.535" v="3133" actId="1076"/>
          <ac:spMkLst>
            <pc:docMk/>
            <pc:sldMk cId="3186928505" sldId="268"/>
            <ac:spMk id="15" creationId="{28968059-1D54-4900-9A94-BFC8F3926E65}"/>
          </ac:spMkLst>
        </pc:spChg>
        <pc:spChg chg="add mod">
          <ac:chgData name="Procopi Constantinou" userId="51d9ef28ec21f27b" providerId="LiveId" clId="{694394C7-D8F6-4448-AF33-569C545F55DD}" dt="2022-10-23T10:37:55.871" v="3136" actId="1076"/>
          <ac:spMkLst>
            <pc:docMk/>
            <pc:sldMk cId="3186928505" sldId="268"/>
            <ac:spMk id="16" creationId="{6A209540-F0AC-4EAB-9A09-EE8C869DFBE9}"/>
          </ac:spMkLst>
        </pc:spChg>
        <pc:spChg chg="add mod">
          <ac:chgData name="Procopi Constantinou" userId="51d9ef28ec21f27b" providerId="LiveId" clId="{694394C7-D8F6-4448-AF33-569C545F55DD}" dt="2022-10-23T10:38:13.312" v="3161" actId="164"/>
          <ac:spMkLst>
            <pc:docMk/>
            <pc:sldMk cId="3186928505" sldId="268"/>
            <ac:spMk id="19" creationId="{1436FCCF-2DB0-49D6-B088-3CDA02C08D22}"/>
          </ac:spMkLst>
        </pc:spChg>
        <pc:spChg chg="add mod">
          <ac:chgData name="Procopi Constantinou" userId="51d9ef28ec21f27b" providerId="LiveId" clId="{694394C7-D8F6-4448-AF33-569C545F55DD}" dt="2022-10-23T10:39:22.752" v="3187" actId="164"/>
          <ac:spMkLst>
            <pc:docMk/>
            <pc:sldMk cId="3186928505" sldId="268"/>
            <ac:spMk id="21" creationId="{85ADBFE0-127D-4A52-8222-1AB338C0D8E1}"/>
          </ac:spMkLst>
        </pc:spChg>
        <pc:spChg chg="mod">
          <ac:chgData name="Procopi Constantinou" userId="51d9ef28ec21f27b" providerId="LiveId" clId="{694394C7-D8F6-4448-AF33-569C545F55DD}" dt="2022-10-23T10:39:39.009" v="3192" actId="20577"/>
          <ac:spMkLst>
            <pc:docMk/>
            <pc:sldMk cId="3186928505" sldId="268"/>
            <ac:spMk id="27" creationId="{05BA2834-673D-4CF7-8260-CD8B5E083AD8}"/>
          </ac:spMkLst>
        </pc:spChg>
        <pc:spChg chg="add mod">
          <ac:chgData name="Procopi Constantinou" userId="51d9ef28ec21f27b" providerId="LiveId" clId="{694394C7-D8F6-4448-AF33-569C545F55DD}" dt="2022-10-23T10:40:31.334" v="3229" actId="164"/>
          <ac:spMkLst>
            <pc:docMk/>
            <pc:sldMk cId="3186928505" sldId="268"/>
            <ac:spMk id="31" creationId="{C3FB8E45-AA30-4341-A199-D32E9B4640FE}"/>
          </ac:spMkLst>
        </pc:spChg>
        <pc:spChg chg="add mod">
          <ac:chgData name="Procopi Constantinou" userId="51d9ef28ec21f27b" providerId="LiveId" clId="{694394C7-D8F6-4448-AF33-569C545F55DD}" dt="2022-10-23T10:40:31.334" v="3229" actId="164"/>
          <ac:spMkLst>
            <pc:docMk/>
            <pc:sldMk cId="3186928505" sldId="268"/>
            <ac:spMk id="32" creationId="{5FFC4FDB-2CCC-4AEA-8746-4F84F35C0D45}"/>
          </ac:spMkLst>
        </pc:spChg>
        <pc:spChg chg="mod">
          <ac:chgData name="Procopi Constantinou" userId="51d9ef28ec21f27b" providerId="LiveId" clId="{694394C7-D8F6-4448-AF33-569C545F55DD}" dt="2022-10-22T20:45:21.519" v="2926" actId="20577"/>
          <ac:spMkLst>
            <pc:docMk/>
            <pc:sldMk cId="3186928505" sldId="268"/>
            <ac:spMk id="39" creationId="{483A5E1C-1B62-C0C6-0A25-CA767AA7ED50}"/>
          </ac:spMkLst>
        </pc:spChg>
        <pc:grpChg chg="add del mod">
          <ac:chgData name="Procopi Constantinou" userId="51d9ef28ec21f27b" providerId="LiveId" clId="{694394C7-D8F6-4448-AF33-569C545F55DD}" dt="2022-10-23T10:34:36.193" v="3033" actId="478"/>
          <ac:grpSpMkLst>
            <pc:docMk/>
            <pc:sldMk cId="3186928505" sldId="268"/>
            <ac:grpSpMk id="2" creationId="{A26A3214-4A1B-4A4A-B8D3-E534284B76CB}"/>
          </ac:grpSpMkLst>
        </pc:grpChg>
        <pc:grpChg chg="del">
          <ac:chgData name="Procopi Constantinou" userId="51d9ef28ec21f27b" providerId="LiveId" clId="{694394C7-D8F6-4448-AF33-569C545F55DD}" dt="2022-10-22T20:45:28.569" v="2932" actId="478"/>
          <ac:grpSpMkLst>
            <pc:docMk/>
            <pc:sldMk cId="3186928505" sldId="268"/>
            <ac:grpSpMk id="2" creationId="{BA58C22C-8E69-4870-A010-580B75BA5AB0}"/>
          </ac:grpSpMkLst>
        </pc:grpChg>
        <pc:grpChg chg="add del mod">
          <ac:chgData name="Procopi Constantinou" userId="51d9ef28ec21f27b" providerId="LiveId" clId="{694394C7-D8F6-4448-AF33-569C545F55DD}" dt="2022-10-23T10:35:55.456" v="3058" actId="478"/>
          <ac:grpSpMkLst>
            <pc:docMk/>
            <pc:sldMk cId="3186928505" sldId="268"/>
            <ac:grpSpMk id="5" creationId="{188C3274-73BC-455C-919E-EC176837B82A}"/>
          </ac:grpSpMkLst>
        </pc:grpChg>
        <pc:grpChg chg="add del mod">
          <ac:chgData name="Procopi Constantinou" userId="51d9ef28ec21f27b" providerId="LiveId" clId="{694394C7-D8F6-4448-AF33-569C545F55DD}" dt="2022-10-22T20:54:35.883" v="2979" actId="478"/>
          <ac:grpSpMkLst>
            <pc:docMk/>
            <pc:sldMk cId="3186928505" sldId="268"/>
            <ac:grpSpMk id="7" creationId="{632C0052-D54E-4186-9873-FEC503E9AE3A}"/>
          </ac:grpSpMkLst>
        </pc:grpChg>
        <pc:grpChg chg="add mod">
          <ac:chgData name="Procopi Constantinou" userId="51d9ef28ec21f27b" providerId="LiveId" clId="{694394C7-D8F6-4448-AF33-569C545F55DD}" dt="2022-10-23T10:37:39.643" v="3126" actId="1076"/>
          <ac:grpSpMkLst>
            <pc:docMk/>
            <pc:sldMk cId="3186928505" sldId="268"/>
            <ac:grpSpMk id="7" creationId="{E57C0892-670C-4E17-AA1F-15AF9EA0D89B}"/>
          </ac:grpSpMkLst>
        </pc:grpChg>
        <pc:grpChg chg="add mod">
          <ac:chgData name="Procopi Constantinou" userId="51d9ef28ec21f27b" providerId="LiveId" clId="{694394C7-D8F6-4448-AF33-569C545F55DD}" dt="2022-10-23T10:37:39.643" v="3126" actId="1076"/>
          <ac:grpSpMkLst>
            <pc:docMk/>
            <pc:sldMk cId="3186928505" sldId="268"/>
            <ac:grpSpMk id="10" creationId="{900783A3-33F3-43CD-8032-0AAF92E8BE7C}"/>
          </ac:grpSpMkLst>
        </pc:grpChg>
        <pc:grpChg chg="add mod">
          <ac:chgData name="Procopi Constantinou" userId="51d9ef28ec21f27b" providerId="LiveId" clId="{694394C7-D8F6-4448-AF33-569C545F55DD}" dt="2022-10-23T10:40:31.334" v="3229" actId="164"/>
          <ac:grpSpMkLst>
            <pc:docMk/>
            <pc:sldMk cId="3186928505" sldId="268"/>
            <ac:grpSpMk id="11" creationId="{8CA0F77C-DA83-4C31-A406-F17E94D511C6}"/>
          </ac:grpSpMkLst>
        </pc:grpChg>
        <pc:grpChg chg="add mod">
          <ac:chgData name="Procopi Constantinou" userId="51d9ef28ec21f27b" providerId="LiveId" clId="{694394C7-D8F6-4448-AF33-569C545F55DD}" dt="2022-10-23T10:40:02.201" v="3210" actId="1038"/>
          <ac:grpSpMkLst>
            <pc:docMk/>
            <pc:sldMk cId="3186928505" sldId="268"/>
            <ac:grpSpMk id="20" creationId="{7D3622D4-E6EC-46B1-A8DD-0AEE16E44145}"/>
          </ac:grpSpMkLst>
        </pc:grpChg>
        <pc:grpChg chg="add mod">
          <ac:chgData name="Procopi Constantinou" userId="51d9ef28ec21f27b" providerId="LiveId" clId="{694394C7-D8F6-4448-AF33-569C545F55DD}" dt="2022-10-23T10:40:33.437" v="3231" actId="1076"/>
          <ac:grpSpMkLst>
            <pc:docMk/>
            <pc:sldMk cId="3186928505" sldId="268"/>
            <ac:grpSpMk id="24" creationId="{A36436DB-E3B0-4A29-AD8D-9B33AAB7B96D}"/>
          </ac:grpSpMkLst>
        </pc:grpChg>
        <pc:grpChg chg="add mod">
          <ac:chgData name="Procopi Constantinou" userId="51d9ef28ec21f27b" providerId="LiveId" clId="{694394C7-D8F6-4448-AF33-569C545F55DD}" dt="2022-10-23T10:40:03.349" v="3211" actId="1035"/>
          <ac:grpSpMkLst>
            <pc:docMk/>
            <pc:sldMk cId="3186928505" sldId="268"/>
            <ac:grpSpMk id="26" creationId="{6C97F34D-1642-4049-8471-D570EC312269}"/>
          </ac:grpSpMkLst>
        </pc:grpChg>
        <pc:picChg chg="add mod">
          <ac:chgData name="Procopi Constantinou" userId="51d9ef28ec21f27b" providerId="LiveId" clId="{694394C7-D8F6-4448-AF33-569C545F55DD}" dt="2022-10-23T10:37:20.847" v="3116"/>
          <ac:picMkLst>
            <pc:docMk/>
            <pc:sldMk cId="3186928505" sldId="268"/>
            <ac:picMk id="3" creationId="{03A4EC91-050E-4BE2-A365-04910284CBE5}"/>
          </ac:picMkLst>
        </pc:picChg>
        <pc:picChg chg="add mod ord modCrop">
          <ac:chgData name="Procopi Constantinou" userId="51d9ef28ec21f27b" providerId="LiveId" clId="{694394C7-D8F6-4448-AF33-569C545F55DD}" dt="2022-10-23T10:38:13.312" v="3161" actId="164"/>
          <ac:picMkLst>
            <pc:docMk/>
            <pc:sldMk cId="3186928505" sldId="268"/>
            <ac:picMk id="4" creationId="{78370113-ABBF-4667-B991-314D833C447A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6" creationId="{1BCAF32C-700F-4D6B-94F4-D2A5761B31EE}"/>
          </ac:picMkLst>
        </pc:picChg>
        <pc:picChg chg="add mod">
          <ac:chgData name="Procopi Constantinou" userId="51d9ef28ec21f27b" providerId="LiveId" clId="{694394C7-D8F6-4448-AF33-569C545F55DD}" dt="2022-10-23T10:37:24.839" v="3118"/>
          <ac:picMkLst>
            <pc:docMk/>
            <pc:sldMk cId="3186928505" sldId="268"/>
            <ac:picMk id="6" creationId="{9E275248-477C-442A-9C41-7810DFBF4E99}"/>
          </ac:picMkLst>
        </pc:picChg>
        <pc:picChg chg="add del">
          <ac:chgData name="Procopi Constantinou" userId="51d9ef28ec21f27b" providerId="LiveId" clId="{694394C7-D8F6-4448-AF33-569C545F55DD}" dt="2022-10-22T20:54:28.306" v="2974"/>
          <ac:picMkLst>
            <pc:docMk/>
            <pc:sldMk cId="3186928505" sldId="268"/>
            <ac:picMk id="8" creationId="{682C8040-ADB5-4192-974A-1155035C269C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8" creationId="{FE43450D-82E2-4115-BF1C-AFDEBA9532A2}"/>
          </ac:picMkLst>
        </pc:picChg>
        <pc:picChg chg="add mod ord">
          <ac:chgData name="Procopi Constantinou" userId="51d9ef28ec21f27b" providerId="LiveId" clId="{694394C7-D8F6-4448-AF33-569C545F55DD}" dt="2022-10-23T10:38:13.312" v="3161" actId="164"/>
          <ac:picMkLst>
            <pc:docMk/>
            <pc:sldMk cId="3186928505" sldId="268"/>
            <ac:picMk id="9" creationId="{A731C4C0-14A9-42BA-8F15-4DF20C92A4FB}"/>
          </ac:picMkLst>
        </pc:picChg>
        <pc:picChg chg="add mod">
          <ac:chgData name="Procopi Constantinou" userId="51d9ef28ec21f27b" providerId="LiveId" clId="{694394C7-D8F6-4448-AF33-569C545F55DD}" dt="2022-10-23T10:35:48.008" v="3055" actId="1076"/>
          <ac:picMkLst>
            <pc:docMk/>
            <pc:sldMk cId="3186928505" sldId="268"/>
            <ac:picMk id="12" creationId="{28466A5E-6A63-4BFF-A6D8-E297B3ABDF89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20" creationId="{C636E3F5-26DA-4768-AA3C-D6636D4252CC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1025" creationId="{4533C1A9-6399-4FC0-AD3C-D1EB7AFC9712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1026" creationId="{B45AAC07-1C57-4318-913E-4EFD545A6A11}"/>
          </ac:picMkLst>
        </pc:picChg>
        <pc:picChg chg="add mod">
          <ac:chgData name="Procopi Constantinou" userId="51d9ef28ec21f27b" providerId="LiveId" clId="{694394C7-D8F6-4448-AF33-569C545F55DD}" dt="2022-10-23T10:35:48.008" v="3055" actId="1076"/>
          <ac:picMkLst>
            <pc:docMk/>
            <pc:sldMk cId="3186928505" sldId="268"/>
            <ac:picMk id="1027" creationId="{5ED30F6B-924A-4ED5-934E-F95B2FE5EFE3}"/>
          </ac:picMkLst>
        </pc:picChg>
        <pc:cxnChg chg="add mod">
          <ac:chgData name="Procopi Constantinou" userId="51d9ef28ec21f27b" providerId="LiveId" clId="{694394C7-D8F6-4448-AF33-569C545F55DD}" dt="2022-10-23T10:39:22.752" v="3187" actId="164"/>
          <ac:cxnSpMkLst>
            <pc:docMk/>
            <pc:sldMk cId="3186928505" sldId="268"/>
            <ac:cxnSpMk id="17" creationId="{D869D91E-0DC5-4A0B-8697-7C56DEB2B45A}"/>
          </ac:cxnSpMkLst>
        </pc:cxnChg>
        <pc:cxnChg chg="mod">
          <ac:chgData name="Procopi Constantinou" userId="51d9ef28ec21f27b" providerId="LiveId" clId="{694394C7-D8F6-4448-AF33-569C545F55DD}" dt="2022-10-23T10:39:44.952" v="3195" actId="14100"/>
          <ac:cxnSpMkLst>
            <pc:docMk/>
            <pc:sldMk cId="3186928505" sldId="268"/>
            <ac:cxnSpMk id="28" creationId="{57AC66BD-BE69-47D7-AE21-5A54DC508E35}"/>
          </ac:cxnSpMkLst>
        </pc:cxnChg>
      </pc:sldChg>
      <pc:sldChg chg="addSp delSp modSp add mod">
        <pc:chgData name="Procopi Constantinou" userId="51d9ef28ec21f27b" providerId="LiveId" clId="{694394C7-D8F6-4448-AF33-569C545F55DD}" dt="2022-10-23T11:35:59.902" v="3557" actId="167"/>
        <pc:sldMkLst>
          <pc:docMk/>
          <pc:sldMk cId="2657390814" sldId="269"/>
        </pc:sldMkLst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1" creationId="{2663966C-90E7-44CD-AC98-2D81FFBD5978}"/>
          </ac:spMkLst>
        </pc:spChg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2" creationId="{699B4F16-3F87-4205-BD9C-38A72F96B201}"/>
          </ac:spMkLst>
        </pc:spChg>
        <pc:spChg chg="mod">
          <ac:chgData name="Procopi Constantinou" userId="51d9ef28ec21f27b" providerId="LiveId" clId="{694394C7-D8F6-4448-AF33-569C545F55DD}" dt="2022-10-23T10:44:26.417" v="3273" actId="20577"/>
          <ac:spMkLst>
            <pc:docMk/>
            <pc:sldMk cId="2657390814" sldId="269"/>
            <ac:spMk id="14" creationId="{3BBE485A-1131-490C-BA2E-980C2CBFD21C}"/>
          </ac:spMkLst>
        </pc:spChg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5" creationId="{4000E0AF-D2A2-4BA1-AD7F-E15323FD253C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7" creationId="{E4839D33-2585-4164-9683-1FE3B7A6B272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8" creationId="{0DC477DD-3CD6-4B4A-AD49-0839937D10D3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9" creationId="{024BD7F5-2288-41FA-8D48-C62DC10EEA34}"/>
          </ac:spMkLst>
        </pc:spChg>
        <pc:spChg chg="mod">
          <ac:chgData name="Procopi Constantinou" userId="51d9ef28ec21f27b" providerId="LiveId" clId="{694394C7-D8F6-4448-AF33-569C545F55DD}" dt="2022-10-23T11:35:51.183" v="3555" actId="20577"/>
          <ac:spMkLst>
            <pc:docMk/>
            <pc:sldMk cId="2657390814" sldId="269"/>
            <ac:spMk id="39" creationId="{483A5E1C-1B62-C0C6-0A25-CA767AA7ED50}"/>
          </ac:spMkLst>
        </pc:spChg>
        <pc:grpChg chg="add del mod">
          <ac:chgData name="Procopi Constantinou" userId="51d9ef28ec21f27b" providerId="LiveId" clId="{694394C7-D8F6-4448-AF33-569C545F55DD}" dt="2022-10-23T10:45:22.463" v="3292" actId="165"/>
          <ac:grpSpMkLst>
            <pc:docMk/>
            <pc:sldMk cId="2657390814" sldId="269"/>
            <ac:grpSpMk id="2" creationId="{2CC21C95-25BC-4CBF-AE20-861BD4A825BD}"/>
          </ac:grpSpMkLst>
        </pc:grpChg>
        <pc:grpChg chg="add mod ord">
          <ac:chgData name="Procopi Constantinou" userId="51d9ef28ec21f27b" providerId="LiveId" clId="{694394C7-D8F6-4448-AF33-569C545F55DD}" dt="2022-10-23T11:35:59.902" v="3557" actId="167"/>
          <ac:grpSpMkLst>
            <pc:docMk/>
            <pc:sldMk cId="2657390814" sldId="269"/>
            <ac:grpSpMk id="8" creationId="{B9EE1011-6D20-42B8-9D27-5908DE60E1B0}"/>
          </ac:grpSpMkLst>
        </pc:grpChg>
        <pc:picChg chg="del">
          <ac:chgData name="Procopi Constantinou" userId="51d9ef28ec21f27b" providerId="LiveId" clId="{694394C7-D8F6-4448-AF33-569C545F55DD}" dt="2022-10-23T10:44:28.193" v="3274" actId="478"/>
          <ac:picMkLst>
            <pc:docMk/>
            <pc:sldMk cId="2657390814" sldId="269"/>
            <ac:picMk id="4" creationId="{78370113-ABBF-4667-B991-314D833C447A}"/>
          </ac:picMkLst>
        </pc:picChg>
        <pc:picChg chg="add del mod modCrop">
          <ac:chgData name="Procopi Constantinou" userId="51d9ef28ec21f27b" providerId="LiveId" clId="{694394C7-D8F6-4448-AF33-569C545F55DD}" dt="2022-10-23T11:30:10.196" v="3369" actId="478"/>
          <ac:picMkLst>
            <pc:docMk/>
            <pc:sldMk cId="2657390814" sldId="269"/>
            <ac:picMk id="5" creationId="{6CFCEE2A-1A53-4E44-8ED0-F6DCA46B9936}"/>
          </ac:picMkLst>
        </pc:picChg>
        <pc:picChg chg="add mod ord modCrop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7" creationId="{CF1B988C-CD58-425D-BE87-99C81AA1263D}"/>
          </ac:picMkLst>
        </pc:picChg>
        <pc:picChg chg="del">
          <ac:chgData name="Procopi Constantinou" userId="51d9ef28ec21f27b" providerId="LiveId" clId="{694394C7-D8F6-4448-AF33-569C545F55DD}" dt="2022-10-23T10:44:28.193" v="3274" actId="478"/>
          <ac:picMkLst>
            <pc:docMk/>
            <pc:sldMk cId="2657390814" sldId="269"/>
            <ac:picMk id="9" creationId="{A731C4C0-14A9-42BA-8F15-4DF20C92A4FB}"/>
          </ac:picMkLst>
        </pc:picChg>
        <pc:picChg chg="add mod topLvl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2049" creationId="{306EAB4E-9C3B-4761-830A-A7E0BD195718}"/>
          </ac:picMkLst>
        </pc:picChg>
        <pc:picChg chg="add mod topLvl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2050" creationId="{8AF9ECDE-EE07-41F5-96E1-FEDE62651592}"/>
          </ac:picMkLst>
        </pc:picChg>
      </pc:sldChg>
      <pc:sldChg chg="addSp delSp modSp add mod ord">
        <pc:chgData name="Procopi Constantinou" userId="51d9ef28ec21f27b" providerId="LiveId" clId="{694394C7-D8F6-4448-AF33-569C545F55DD}" dt="2022-10-23T12:45:17.291" v="3949" actId="20577"/>
        <pc:sldMkLst>
          <pc:docMk/>
          <pc:sldMk cId="2965346284" sldId="270"/>
        </pc:sldMkLst>
        <pc:spChg chg="del">
          <ac:chgData name="Procopi Constantinou" userId="51d9ef28ec21f27b" providerId="LiveId" clId="{694394C7-D8F6-4448-AF33-569C545F55DD}" dt="2022-10-23T12:31:39.061" v="3581" actId="478"/>
          <ac:spMkLst>
            <pc:docMk/>
            <pc:sldMk cId="2965346284" sldId="270"/>
            <ac:spMk id="14" creationId="{3BBE485A-1131-490C-BA2E-980C2CBFD21C}"/>
          </ac:spMkLst>
        </pc:spChg>
        <pc:spChg chg="add del mod">
          <ac:chgData name="Procopi Constantinou" userId="51d9ef28ec21f27b" providerId="LiveId" clId="{694394C7-D8F6-4448-AF33-569C545F55DD}" dt="2022-10-23T12:31:31.640" v="3580"/>
          <ac:spMkLst>
            <pc:docMk/>
            <pc:sldMk cId="2965346284" sldId="270"/>
            <ac:spMk id="30" creationId="{4BE0D0A7-89FA-4C96-B5F3-A7DFAA903818}"/>
          </ac:spMkLst>
        </pc:spChg>
        <pc:spChg chg="add mod">
          <ac:chgData name="Procopi Constantinou" userId="51d9ef28ec21f27b" providerId="LiveId" clId="{694394C7-D8F6-4448-AF33-569C545F55DD}" dt="2022-10-23T12:31:45.924" v="3587" actId="1076"/>
          <ac:spMkLst>
            <pc:docMk/>
            <pc:sldMk cId="2965346284" sldId="270"/>
            <ac:spMk id="33" creationId="{232BB4E8-6676-4164-8C77-6C6BCA133391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4" creationId="{5C97B539-4028-4A8B-980E-8F1A673B8DC8}"/>
          </ac:spMkLst>
        </pc:spChg>
        <pc:spChg chg="add del mod">
          <ac:chgData name="Procopi Constantinou" userId="51d9ef28ec21f27b" providerId="LiveId" clId="{694394C7-D8F6-4448-AF33-569C545F55DD}" dt="2022-10-23T12:32:41.475" v="3604" actId="478"/>
          <ac:spMkLst>
            <pc:docMk/>
            <pc:sldMk cId="2965346284" sldId="270"/>
            <ac:spMk id="35" creationId="{8B451BDA-2377-4BB3-8A9D-1177BB1539D0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6" creationId="{1FD0F9AC-7C57-4979-868E-85F5A5F070E7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7" creationId="{8844D336-58CB-4738-B24D-248BCA4E79D7}"/>
          </ac:spMkLst>
        </pc:spChg>
        <pc:spChg chg="add mod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8" creationId="{52A2FA75-40B7-46BA-A496-8641FA20FDAC}"/>
          </ac:spMkLst>
        </pc:spChg>
        <pc:spChg chg="add mod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40" creationId="{3F108D00-8ACF-4176-9F8D-DFBE7E936E11}"/>
          </ac:spMkLst>
        </pc:spChg>
        <pc:spChg chg="add mod">
          <ac:chgData name="Procopi Constantinou" userId="51d9ef28ec21f27b" providerId="LiveId" clId="{694394C7-D8F6-4448-AF33-569C545F55DD}" dt="2022-10-23T12:45:17.291" v="3949" actId="20577"/>
          <ac:spMkLst>
            <pc:docMk/>
            <pc:sldMk cId="2965346284" sldId="270"/>
            <ac:spMk id="43" creationId="{41449BA1-3A21-4939-A723-1895C520508B}"/>
          </ac:spMkLst>
        </pc:spChg>
        <pc:spChg chg="add mod">
          <ac:chgData name="Procopi Constantinou" userId="51d9ef28ec21f27b" providerId="LiveId" clId="{694394C7-D8F6-4448-AF33-569C545F55DD}" dt="2022-10-23T12:38:04.753" v="3870" actId="14100"/>
          <ac:spMkLst>
            <pc:docMk/>
            <pc:sldMk cId="2965346284" sldId="270"/>
            <ac:spMk id="44" creationId="{7117789C-BE3B-48E9-A065-AF815D981567}"/>
          </ac:spMkLst>
        </pc:spChg>
        <pc:spChg chg="add mod">
          <ac:chgData name="Procopi Constantinou" userId="51d9ef28ec21f27b" providerId="LiveId" clId="{694394C7-D8F6-4448-AF33-569C545F55DD}" dt="2022-10-23T12:37:13.274" v="3816" actId="1076"/>
          <ac:spMkLst>
            <pc:docMk/>
            <pc:sldMk cId="2965346284" sldId="270"/>
            <ac:spMk id="45" creationId="{F1A9A697-956C-4E48-9605-068978C954FD}"/>
          </ac:spMkLst>
        </pc:spChg>
        <pc:spChg chg="add del mod">
          <ac:chgData name="Procopi Constantinou" userId="51d9ef28ec21f27b" providerId="LiveId" clId="{694394C7-D8F6-4448-AF33-569C545F55DD}" dt="2022-10-23T12:39:44.837" v="3893" actId="478"/>
          <ac:spMkLst>
            <pc:docMk/>
            <pc:sldMk cId="2965346284" sldId="270"/>
            <ac:spMk id="47" creationId="{879BEFB7-C8B8-446B-9BCB-91B9B4167F9C}"/>
          </ac:spMkLst>
        </pc:spChg>
        <pc:grpChg chg="add del mod">
          <ac:chgData name="Procopi Constantinou" userId="51d9ef28ec21f27b" providerId="LiveId" clId="{694394C7-D8F6-4448-AF33-569C545F55DD}" dt="2022-10-23T12:33:50.878" v="3646" actId="165"/>
          <ac:grpSpMkLst>
            <pc:docMk/>
            <pc:sldMk cId="2965346284" sldId="270"/>
            <ac:grpSpMk id="2" creationId="{24B8B192-C57B-42DD-B98E-8EF050B82532}"/>
          </ac:grpSpMkLst>
        </pc:grpChg>
        <pc:grpChg chg="add mod">
          <ac:chgData name="Procopi Constantinou" userId="51d9ef28ec21f27b" providerId="LiveId" clId="{694394C7-D8F6-4448-AF33-569C545F55DD}" dt="2022-10-23T12:34:41.669" v="3677" actId="1036"/>
          <ac:grpSpMkLst>
            <pc:docMk/>
            <pc:sldMk cId="2965346284" sldId="270"/>
            <ac:grpSpMk id="5" creationId="{0D949ACF-6F67-4BB2-B2CC-C8053A66E1C7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7" creationId="{E57C0892-670C-4E17-AA1F-15AF9EA0D89B}"/>
          </ac:grpSpMkLst>
        </pc:grpChg>
        <pc:grpChg chg="add del mod">
          <ac:chgData name="Procopi Constantinou" userId="51d9ef28ec21f27b" providerId="LiveId" clId="{694394C7-D8F6-4448-AF33-569C545F55DD}" dt="2022-10-23T12:35:15.273" v="3691" actId="478"/>
          <ac:grpSpMkLst>
            <pc:docMk/>
            <pc:sldMk cId="2965346284" sldId="270"/>
            <ac:grpSpMk id="8" creationId="{B9379B5B-1127-42C8-B763-7EE613F59B79}"/>
          </ac:grpSpMkLst>
        </pc:grpChg>
        <pc:grpChg chg="del">
          <ac:chgData name="Procopi Constantinou" userId="51d9ef28ec21f27b" providerId="LiveId" clId="{694394C7-D8F6-4448-AF33-569C545F55DD}" dt="2022-10-23T12:29:05.734" v="3560" actId="478"/>
          <ac:grpSpMkLst>
            <pc:docMk/>
            <pc:sldMk cId="2965346284" sldId="270"/>
            <ac:grpSpMk id="10" creationId="{900783A3-33F3-43CD-8032-0AAF92E8BE7C}"/>
          </ac:grpSpMkLst>
        </pc:grpChg>
        <pc:grpChg chg="del">
          <ac:chgData name="Procopi Constantinou" userId="51d9ef28ec21f27b" providerId="LiveId" clId="{694394C7-D8F6-4448-AF33-569C545F55DD}" dt="2022-10-23T12:29:10.707" v="3561" actId="478"/>
          <ac:grpSpMkLst>
            <pc:docMk/>
            <pc:sldMk cId="2965346284" sldId="270"/>
            <ac:grpSpMk id="20" creationId="{7D3622D4-E6EC-46B1-A8DD-0AEE16E44145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24" creationId="{A36436DB-E3B0-4A29-AD8D-9B33AAB7B96D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26" creationId="{6C97F34D-1642-4049-8471-D570EC312269}"/>
          </ac:grpSpMkLst>
        </pc:grpChg>
        <pc:picChg chg="add mod">
          <ac:chgData name="Procopi Constantinou" userId="51d9ef28ec21f27b" providerId="LiveId" clId="{694394C7-D8F6-4448-AF33-569C545F55DD}" dt="2022-10-23T12:36:04.380" v="3710"/>
          <ac:picMkLst>
            <pc:docMk/>
            <pc:sldMk cId="2965346284" sldId="270"/>
            <ac:picMk id="12" creationId="{CB7EBE64-8FE7-4F16-8257-A29B131C15F2}"/>
          </ac:picMkLst>
        </pc:picChg>
        <pc:picChg chg="add mod">
          <ac:chgData name="Procopi Constantinou" userId="51d9ef28ec21f27b" providerId="LiveId" clId="{694394C7-D8F6-4448-AF33-569C545F55DD}" dt="2022-10-23T12:35:12.413" v="3689" actId="164"/>
          <ac:picMkLst>
            <pc:docMk/>
            <pc:sldMk cId="2965346284" sldId="270"/>
            <ac:picMk id="41" creationId="{D2D95BE4-CFCB-49F1-80E5-73D5362A13F7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5" creationId="{48D52355-5AA4-4AE7-B284-20297C1A7F72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6" creationId="{6532AEC0-A81A-4A54-A77C-A79ADC69D874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7" creationId="{D1CFCC8A-2E2F-4845-AD23-AC5D0BFCA68E}"/>
          </ac:picMkLst>
        </pc:picChg>
        <pc:picChg chg="add mod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8" creationId="{DC08962C-2CC5-4E67-8F88-98921AB9A0EA}"/>
          </ac:picMkLst>
        </pc:picChg>
        <pc:picChg chg="add mod">
          <ac:chgData name="Procopi Constantinou" userId="51d9ef28ec21f27b" providerId="LiveId" clId="{694394C7-D8F6-4448-AF33-569C545F55DD}" dt="2022-10-23T12:36:13.415" v="3715" actId="1076"/>
          <ac:picMkLst>
            <pc:docMk/>
            <pc:sldMk cId="2965346284" sldId="270"/>
            <ac:picMk id="1029" creationId="{A04BDC97-CA5F-4023-AB7B-F9CBF0E4FCB5}"/>
          </ac:picMkLst>
        </pc:picChg>
        <pc:picChg chg="add mod">
          <ac:chgData name="Procopi Constantinou" userId="51d9ef28ec21f27b" providerId="LiveId" clId="{694394C7-D8F6-4448-AF33-569C545F55DD}" dt="2022-10-23T12:35:12.413" v="3689" actId="164"/>
          <ac:picMkLst>
            <pc:docMk/>
            <pc:sldMk cId="2965346284" sldId="270"/>
            <ac:picMk id="1030" creationId="{55713317-1C26-4414-A708-50E23806F3A8}"/>
          </ac:picMkLst>
        </pc:picChg>
        <pc:picChg chg="add mod">
          <ac:chgData name="Procopi Constantinou" userId="51d9ef28ec21f27b" providerId="LiveId" clId="{694394C7-D8F6-4448-AF33-569C545F55DD}" dt="2022-10-23T12:36:08.184" v="3711" actId="1076"/>
          <ac:picMkLst>
            <pc:docMk/>
            <pc:sldMk cId="2965346284" sldId="270"/>
            <ac:picMk id="1031" creationId="{5E98FD74-B5CA-4401-8461-A5212FA67AE2}"/>
          </ac:picMkLst>
        </pc:picChg>
      </pc:sldChg>
      <pc:sldMasterChg chg="addSp delSp modSp mod setBg">
        <pc:chgData name="Procopi Constantinou" userId="51d9ef28ec21f27b" providerId="LiveId" clId="{694394C7-D8F6-4448-AF33-569C545F55DD}" dt="2022-10-22T12:34:31.648" v="592"/>
        <pc:sldMasterMkLst>
          <pc:docMk/>
          <pc:sldMasterMk cId="525150316" sldId="2147483648"/>
        </pc:sldMasterMkLst>
        <pc:spChg chg="add del mod ord">
          <ac:chgData name="Procopi Constantinou" userId="51d9ef28ec21f27b" providerId="LiveId" clId="{694394C7-D8F6-4448-AF33-569C545F55DD}" dt="2022-10-22T12:34:30.831" v="591" actId="478"/>
          <ac:spMkLst>
            <pc:docMk/>
            <pc:sldMasterMk cId="525150316" sldId="2147483648"/>
            <ac:spMk id="7" creationId="{5C3E6786-A41B-4F4D-8699-725B94C5AE7B}"/>
          </ac:spMkLst>
        </pc:spChg>
      </pc:sldMasterChg>
    </pc:docChg>
  </pc:docChgLst>
  <pc:docChgLst>
    <pc:chgData name="Procopi Constantinou" userId="51d9ef28ec21f27b" providerId="LiveId" clId="{FD3B50EF-B16B-46FA-B87F-DA40465C5520}"/>
    <pc:docChg chg="custSel addSld delSld modSld sldOrd delSection modSection">
      <pc:chgData name="Procopi Constantinou" userId="51d9ef28ec21f27b" providerId="LiveId" clId="{FD3B50EF-B16B-46FA-B87F-DA40465C5520}" dt="2023-07-20T18:13:08.531" v="91" actId="1076"/>
      <pc:docMkLst>
        <pc:docMk/>
      </pc:docMkLst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1800259204" sldId="257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1464928707" sldId="259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3497375778" sldId="260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1681540559" sldId="261"/>
        </pc:sldMkLst>
      </pc:sldChg>
      <pc:sldChg chg="addSp delSp modSp mod">
        <pc:chgData name="Procopi Constantinou" userId="51d9ef28ec21f27b" providerId="LiveId" clId="{FD3B50EF-B16B-46FA-B87F-DA40465C5520}" dt="2023-07-20T18:12:50.943" v="89" actId="1076"/>
        <pc:sldMkLst>
          <pc:docMk/>
          <pc:sldMk cId="370089973" sldId="262"/>
        </pc:sldMkLst>
        <pc:spChg chg="del">
          <ac:chgData name="Procopi Constantinou" userId="51d9ef28ec21f27b" providerId="LiveId" clId="{FD3B50EF-B16B-46FA-B87F-DA40465C5520}" dt="2023-07-20T18:09:45.891" v="7" actId="478"/>
          <ac:spMkLst>
            <pc:docMk/>
            <pc:sldMk cId="370089973" sldId="262"/>
            <ac:spMk id="4" creationId="{C3A60D11-AEA7-D412-70DD-753B4EE6B408}"/>
          </ac:spMkLst>
        </pc:spChg>
        <pc:spChg chg="mod ord">
          <ac:chgData name="Procopi Constantinou" userId="51d9ef28ec21f27b" providerId="LiveId" clId="{FD3B50EF-B16B-46FA-B87F-DA40465C5520}" dt="2023-07-20T18:11:56.890" v="81" actId="1076"/>
          <ac:spMkLst>
            <pc:docMk/>
            <pc:sldMk cId="370089973" sldId="262"/>
            <ac:spMk id="11" creationId="{95A43712-A658-5CBF-DAE0-90C12A7F598E}"/>
          </ac:spMkLst>
        </pc:spChg>
        <pc:picChg chg="add mod">
          <ac:chgData name="Procopi Constantinou" userId="51d9ef28ec21f27b" providerId="LiveId" clId="{FD3B50EF-B16B-46FA-B87F-DA40465C5520}" dt="2023-07-20T18:12:50.943" v="89" actId="1076"/>
          <ac:picMkLst>
            <pc:docMk/>
            <pc:sldMk cId="370089973" sldId="262"/>
            <ac:picMk id="3" creationId="{670B5B80-34CB-9159-A5DD-7484D2DDB4D0}"/>
          </ac:picMkLst>
        </pc:picChg>
        <pc:picChg chg="del">
          <ac:chgData name="Procopi Constantinou" userId="51d9ef28ec21f27b" providerId="LiveId" clId="{FD3B50EF-B16B-46FA-B87F-DA40465C5520}" dt="2023-07-20T18:09:30.317" v="2" actId="478"/>
          <ac:picMkLst>
            <pc:docMk/>
            <pc:sldMk cId="370089973" sldId="262"/>
            <ac:picMk id="13" creationId="{7DCA3109-6691-3EC6-3AFB-17404B979AE8}"/>
          </ac:picMkLst>
        </pc:picChg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352456010" sldId="265"/>
        </pc:sldMkLst>
      </pc:sldChg>
      <pc:sldChg chg="addSp delSp modSp add mod ord">
        <pc:chgData name="Procopi Constantinou" userId="51d9ef28ec21f27b" providerId="LiveId" clId="{FD3B50EF-B16B-46FA-B87F-DA40465C5520}" dt="2023-07-20T18:13:08.531" v="91" actId="1076"/>
        <pc:sldMkLst>
          <pc:docMk/>
          <pc:sldMk cId="2542516483" sldId="265"/>
        </pc:sldMkLst>
        <pc:spChg chg="del">
          <ac:chgData name="Procopi Constantinou" userId="51d9ef28ec21f27b" providerId="LiveId" clId="{FD3B50EF-B16B-46FA-B87F-DA40465C5520}" dt="2023-07-20T18:09:51.750" v="11" actId="478"/>
          <ac:spMkLst>
            <pc:docMk/>
            <pc:sldMk cId="2542516483" sldId="265"/>
            <ac:spMk id="11" creationId="{95A43712-A658-5CBF-DAE0-90C12A7F598E}"/>
          </ac:spMkLst>
        </pc:spChg>
        <pc:picChg chg="del">
          <ac:chgData name="Procopi Constantinou" userId="51d9ef28ec21f27b" providerId="LiveId" clId="{FD3B50EF-B16B-46FA-B87F-DA40465C5520}" dt="2023-07-20T18:09:49.917" v="10" actId="478"/>
          <ac:picMkLst>
            <pc:docMk/>
            <pc:sldMk cId="2542516483" sldId="265"/>
            <ac:picMk id="3" creationId="{670B5B80-34CB-9159-A5DD-7484D2DDB4D0}"/>
          </ac:picMkLst>
        </pc:picChg>
        <pc:picChg chg="add del mod">
          <ac:chgData name="Procopi Constantinou" userId="51d9ef28ec21f27b" providerId="LiveId" clId="{FD3B50EF-B16B-46FA-B87F-DA40465C5520}" dt="2023-07-20T18:10:59.647" v="24" actId="478"/>
          <ac:picMkLst>
            <pc:docMk/>
            <pc:sldMk cId="2542516483" sldId="265"/>
            <ac:picMk id="4" creationId="{72C4EBB8-FD7D-CE5F-2EB2-C42019216B70}"/>
          </ac:picMkLst>
        </pc:picChg>
        <pc:picChg chg="add mod">
          <ac:chgData name="Procopi Constantinou" userId="51d9ef28ec21f27b" providerId="LiveId" clId="{FD3B50EF-B16B-46FA-B87F-DA40465C5520}" dt="2023-07-20T18:13:08.531" v="91" actId="1076"/>
          <ac:picMkLst>
            <pc:docMk/>
            <pc:sldMk cId="2542516483" sldId="265"/>
            <ac:picMk id="6" creationId="{8B3B1B4A-1D39-3A80-6814-EFD9A7CA06C4}"/>
          </ac:picMkLst>
        </pc:picChg>
        <pc:picChg chg="add del mod">
          <ac:chgData name="Procopi Constantinou" userId="51d9ef28ec21f27b" providerId="LiveId" clId="{FD3B50EF-B16B-46FA-B87F-DA40465C5520}" dt="2023-07-20T18:11:09.491" v="31" actId="478"/>
          <ac:picMkLst>
            <pc:docMk/>
            <pc:sldMk cId="2542516483" sldId="265"/>
            <ac:picMk id="7" creationId="{039177C4-44B4-A229-EC3D-5F5C597FAA88}"/>
          </ac:picMkLst>
        </pc:picChg>
      </pc:sldChg>
      <pc:sldChg chg="addSp delSp modSp add mod">
        <pc:chgData name="Procopi Constantinou" userId="51d9ef28ec21f27b" providerId="LiveId" clId="{FD3B50EF-B16B-46FA-B87F-DA40465C5520}" dt="2023-07-20T18:13:01.154" v="90" actId="1076"/>
        <pc:sldMkLst>
          <pc:docMk/>
          <pc:sldMk cId="1031712569" sldId="266"/>
        </pc:sldMkLst>
        <pc:spChg chg="mod">
          <ac:chgData name="Procopi Constantinou" userId="51d9ef28ec21f27b" providerId="LiveId" clId="{FD3B50EF-B16B-46FA-B87F-DA40465C5520}" dt="2023-07-20T18:13:01.154" v="90" actId="1076"/>
          <ac:spMkLst>
            <pc:docMk/>
            <pc:sldMk cId="1031712569" sldId="266"/>
            <ac:spMk id="11" creationId="{95A43712-A658-5CBF-DAE0-90C12A7F598E}"/>
          </ac:spMkLst>
        </pc:spChg>
        <pc:picChg chg="del">
          <ac:chgData name="Procopi Constantinou" userId="51d9ef28ec21f27b" providerId="LiveId" clId="{FD3B50EF-B16B-46FA-B87F-DA40465C5520}" dt="2023-07-20T18:12:14.628" v="84" actId="478"/>
          <ac:picMkLst>
            <pc:docMk/>
            <pc:sldMk cId="1031712569" sldId="266"/>
            <ac:picMk id="3" creationId="{670B5B80-34CB-9159-A5DD-7484D2DDB4D0}"/>
          </ac:picMkLst>
        </pc:picChg>
        <pc:picChg chg="add mod">
          <ac:chgData name="Procopi Constantinou" userId="51d9ef28ec21f27b" providerId="LiveId" clId="{FD3B50EF-B16B-46FA-B87F-DA40465C5520}" dt="2023-07-20T18:12:48.435" v="88" actId="1076"/>
          <ac:picMkLst>
            <pc:docMk/>
            <pc:sldMk cId="1031712569" sldId="266"/>
            <ac:picMk id="4" creationId="{4D49AFE8-89F3-E442-E851-BC14D35CBF75}"/>
          </ac:picMkLst>
        </pc:picChg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1896415832" sldId="266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2837071261" sldId="267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3186928505" sldId="268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2657390814" sldId="269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2965346284" sldId="270"/>
        </pc:sldMkLst>
      </pc:sldChg>
    </pc:docChg>
  </pc:docChgLst>
  <pc:docChgLst>
    <pc:chgData name="Procopi Constantinou" userId="51d9ef28ec21f27b" providerId="LiveId" clId="{E8192DA1-EAFC-4715-B43D-DD426F0DCA58}"/>
    <pc:docChg chg="undo custSel addSld delSld modSld">
      <pc:chgData name="Procopi Constantinou" userId="51d9ef28ec21f27b" providerId="LiveId" clId="{E8192DA1-EAFC-4715-B43D-DD426F0DCA58}" dt="2024-09-03T19:11:56.596" v="625" actId="14100"/>
      <pc:docMkLst>
        <pc:docMk/>
      </pc:docMkLst>
      <pc:sldChg chg="add">
        <pc:chgData name="Procopi Constantinou" userId="51d9ef28ec21f27b" providerId="LiveId" clId="{E8192DA1-EAFC-4715-B43D-DD426F0DCA58}" dt="2024-09-03T19:05:32.614" v="622"/>
        <pc:sldMkLst>
          <pc:docMk/>
          <pc:sldMk cId="1464928707" sldId="259"/>
        </pc:sldMkLst>
      </pc:sldChg>
      <pc:sldChg chg="add">
        <pc:chgData name="Procopi Constantinou" userId="51d9ef28ec21f27b" providerId="LiveId" clId="{E8192DA1-EAFC-4715-B43D-DD426F0DCA58}" dt="2024-09-03T19:05:32.614" v="622"/>
        <pc:sldMkLst>
          <pc:docMk/>
          <pc:sldMk cId="3497375778" sldId="260"/>
        </pc:sldMkLst>
      </pc:sldChg>
      <pc:sldChg chg="add">
        <pc:chgData name="Procopi Constantinou" userId="51d9ef28ec21f27b" providerId="LiveId" clId="{E8192DA1-EAFC-4715-B43D-DD426F0DCA58}" dt="2024-09-03T19:05:32.614" v="622"/>
        <pc:sldMkLst>
          <pc:docMk/>
          <pc:sldMk cId="1681540559" sldId="261"/>
        </pc:sldMkLst>
      </pc:sldChg>
      <pc:sldChg chg="addSp delSp modSp mod">
        <pc:chgData name="Procopi Constantinou" userId="51d9ef28ec21f27b" providerId="LiveId" clId="{E8192DA1-EAFC-4715-B43D-DD426F0DCA58}" dt="2024-09-03T18:42:06.578" v="51" actId="478"/>
        <pc:sldMkLst>
          <pc:docMk/>
          <pc:sldMk cId="370089973" sldId="262"/>
        </pc:sldMkLst>
        <pc:picChg chg="add mod ord">
          <ac:chgData name="Procopi Constantinou" userId="51d9ef28ec21f27b" providerId="LiveId" clId="{E8192DA1-EAFC-4715-B43D-DD426F0DCA58}" dt="2024-09-03T18:42:04.756" v="50" actId="167"/>
          <ac:picMkLst>
            <pc:docMk/>
            <pc:sldMk cId="370089973" sldId="262"/>
            <ac:picMk id="3" creationId="{1B23CEA0-0179-26F0-23E7-C7EACBB04CEB}"/>
          </ac:picMkLst>
        </pc:picChg>
        <pc:picChg chg="add del mod ord">
          <ac:chgData name="Procopi Constantinou" userId="51d9ef28ec21f27b" providerId="LiveId" clId="{E8192DA1-EAFC-4715-B43D-DD426F0DCA58}" dt="2024-09-03T13:38:08.671" v="34" actId="478"/>
          <ac:picMkLst>
            <pc:docMk/>
            <pc:sldMk cId="370089973" sldId="262"/>
            <ac:picMk id="3" creationId="{D3ED6638-4E4B-F8A0-16A7-EA0328493E29}"/>
          </ac:picMkLst>
        </pc:picChg>
        <pc:picChg chg="add del">
          <ac:chgData name="Procopi Constantinou" userId="51d9ef28ec21f27b" providerId="LiveId" clId="{E8192DA1-EAFC-4715-B43D-DD426F0DCA58}" dt="2024-09-03T18:42:06.578" v="51" actId="478"/>
          <ac:picMkLst>
            <pc:docMk/>
            <pc:sldMk cId="370089973" sldId="262"/>
            <ac:picMk id="4" creationId="{7FBCC46B-1909-20CF-0C76-7CE2908D3441}"/>
          </ac:picMkLst>
        </pc:picChg>
      </pc:sldChg>
      <pc:sldChg chg="addSp delSp modSp mod">
        <pc:chgData name="Procopi Constantinou" userId="51d9ef28ec21f27b" providerId="LiveId" clId="{E8192DA1-EAFC-4715-B43D-DD426F0DCA58}" dt="2024-09-03T19:11:56.596" v="625" actId="14100"/>
        <pc:sldMkLst>
          <pc:docMk/>
          <pc:sldMk cId="2542516483" sldId="265"/>
        </pc:sldMkLst>
        <pc:picChg chg="add del mod ord">
          <ac:chgData name="Procopi Constantinou" userId="51d9ef28ec21f27b" providerId="LiveId" clId="{E8192DA1-EAFC-4715-B43D-DD426F0DCA58}" dt="2024-09-03T18:41:20.920" v="41" actId="478"/>
          <ac:picMkLst>
            <pc:docMk/>
            <pc:sldMk cId="2542516483" sldId="265"/>
            <ac:picMk id="3" creationId="{43706CF6-C15F-EAC3-88FE-8B4E5A258923}"/>
          </ac:picMkLst>
        </pc:picChg>
        <pc:picChg chg="del">
          <ac:chgData name="Procopi Constantinou" userId="51d9ef28ec21f27b" providerId="LiveId" clId="{E8192DA1-EAFC-4715-B43D-DD426F0DCA58}" dt="2024-09-03T13:37:16.800" v="7" actId="478"/>
          <ac:picMkLst>
            <pc:docMk/>
            <pc:sldMk cId="2542516483" sldId="265"/>
            <ac:picMk id="4" creationId="{59F24865-EF62-10C1-F811-C5EE990B1537}"/>
          </ac:picMkLst>
        </pc:picChg>
        <pc:picChg chg="add mod ord">
          <ac:chgData name="Procopi Constantinou" userId="51d9ef28ec21f27b" providerId="LiveId" clId="{E8192DA1-EAFC-4715-B43D-DD426F0DCA58}" dt="2024-09-03T19:11:56.596" v="625" actId="14100"/>
          <ac:picMkLst>
            <pc:docMk/>
            <pc:sldMk cId="2542516483" sldId="265"/>
            <ac:picMk id="4" creationId="{7B2908A8-2A16-3E5B-684D-D988B1525703}"/>
          </ac:picMkLst>
        </pc:picChg>
      </pc:sldChg>
      <pc:sldChg chg="addSp delSp modSp mod">
        <pc:chgData name="Procopi Constantinou" userId="51d9ef28ec21f27b" providerId="LiveId" clId="{E8192DA1-EAFC-4715-B43D-DD426F0DCA58}" dt="2024-09-03T13:38:01.618" v="28"/>
        <pc:sldMkLst>
          <pc:docMk/>
          <pc:sldMk cId="1031712569" sldId="266"/>
        </pc:sldMkLst>
        <pc:picChg chg="add mod ord">
          <ac:chgData name="Procopi Constantinou" userId="51d9ef28ec21f27b" providerId="LiveId" clId="{E8192DA1-EAFC-4715-B43D-DD426F0DCA58}" dt="2024-09-03T13:38:01.618" v="28"/>
          <ac:picMkLst>
            <pc:docMk/>
            <pc:sldMk cId="1031712569" sldId="266"/>
            <ac:picMk id="4" creationId="{A66FA8B6-A6B0-25BC-FA87-FF5A9D98A4AC}"/>
          </ac:picMkLst>
        </pc:picChg>
        <pc:picChg chg="add del">
          <ac:chgData name="Procopi Constantinou" userId="51d9ef28ec21f27b" providerId="LiveId" clId="{E8192DA1-EAFC-4715-B43D-DD426F0DCA58}" dt="2024-09-03T13:37:58.585" v="23" actId="478"/>
          <ac:picMkLst>
            <pc:docMk/>
            <pc:sldMk cId="1031712569" sldId="266"/>
            <ac:picMk id="5" creationId="{1A5E65E8-ACC1-9AFA-C8E6-16FC745F08DC}"/>
          </ac:picMkLst>
        </pc:picChg>
      </pc:sldChg>
      <pc:sldChg chg="addSp delSp modSp mod">
        <pc:chgData name="Procopi Constantinou" userId="51d9ef28ec21f27b" providerId="LiveId" clId="{E8192DA1-EAFC-4715-B43D-DD426F0DCA58}" dt="2024-09-03T18:46:50.175" v="207" actId="113"/>
        <pc:sldMkLst>
          <pc:docMk/>
          <pc:sldMk cId="2195047201" sldId="267"/>
        </pc:sldMkLst>
        <pc:spChg chg="mod">
          <ac:chgData name="Procopi Constantinou" userId="51d9ef28ec21f27b" providerId="LiveId" clId="{E8192DA1-EAFC-4715-B43D-DD426F0DCA58}" dt="2024-09-03T18:46:50.175" v="207" actId="113"/>
          <ac:spMkLst>
            <pc:docMk/>
            <pc:sldMk cId="2195047201" sldId="267"/>
            <ac:spMk id="16" creationId="{86F9A0E5-0FBF-5764-7F1C-E98BD456B7DC}"/>
          </ac:spMkLst>
        </pc:spChg>
        <pc:spChg chg="del mod">
          <ac:chgData name="Procopi Constantinou" userId="51d9ef28ec21f27b" providerId="LiveId" clId="{E8192DA1-EAFC-4715-B43D-DD426F0DCA58}" dt="2024-09-03T18:46:38.905" v="203" actId="478"/>
          <ac:spMkLst>
            <pc:docMk/>
            <pc:sldMk cId="2195047201" sldId="267"/>
            <ac:spMk id="17" creationId="{015F52A6-0991-933A-6E49-B6107365BA3E}"/>
          </ac:spMkLst>
        </pc:spChg>
        <pc:picChg chg="add del">
          <ac:chgData name="Procopi Constantinou" userId="51d9ef28ec21f27b" providerId="LiveId" clId="{E8192DA1-EAFC-4715-B43D-DD426F0DCA58}" dt="2024-09-03T18:43:33.153" v="62" actId="478"/>
          <ac:picMkLst>
            <pc:docMk/>
            <pc:sldMk cId="2195047201" sldId="267"/>
            <ac:picMk id="3" creationId="{8DBD640B-43BE-2131-6EA8-8564FE46F591}"/>
          </ac:picMkLst>
        </pc:picChg>
        <pc:picChg chg="add mod ord">
          <ac:chgData name="Procopi Constantinou" userId="51d9ef28ec21f27b" providerId="LiveId" clId="{E8192DA1-EAFC-4715-B43D-DD426F0DCA58}" dt="2024-09-03T18:43:27.369" v="59" actId="167"/>
          <ac:picMkLst>
            <pc:docMk/>
            <pc:sldMk cId="2195047201" sldId="267"/>
            <ac:picMk id="4" creationId="{DEB42D75-3C06-1CF5-2B3A-CCBC59B7E0C0}"/>
          </ac:picMkLst>
        </pc:picChg>
        <pc:picChg chg="del">
          <ac:chgData name="Procopi Constantinou" userId="51d9ef28ec21f27b" providerId="LiveId" clId="{E8192DA1-EAFC-4715-B43D-DD426F0DCA58}" dt="2024-09-03T18:44:17.731" v="67" actId="478"/>
          <ac:picMkLst>
            <pc:docMk/>
            <pc:sldMk cId="2195047201" sldId="267"/>
            <ac:picMk id="6" creationId="{484985DF-E697-6518-A618-D6A55AB54ECE}"/>
          </ac:picMkLst>
        </pc:picChg>
        <pc:picChg chg="add mod ord">
          <ac:chgData name="Procopi Constantinou" userId="51d9ef28ec21f27b" providerId="LiveId" clId="{E8192DA1-EAFC-4715-B43D-DD426F0DCA58}" dt="2024-09-03T18:44:55.509" v="78" actId="1076"/>
          <ac:picMkLst>
            <pc:docMk/>
            <pc:sldMk cId="2195047201" sldId="267"/>
            <ac:picMk id="7" creationId="{663A493E-F8A5-379B-000C-390545E04FB3}"/>
          </ac:picMkLst>
        </pc:picChg>
        <pc:picChg chg="del">
          <ac:chgData name="Procopi Constantinou" userId="51d9ef28ec21f27b" providerId="LiveId" clId="{E8192DA1-EAFC-4715-B43D-DD426F0DCA58}" dt="2024-09-03T18:44:29.905" v="69" actId="478"/>
          <ac:picMkLst>
            <pc:docMk/>
            <pc:sldMk cId="2195047201" sldId="267"/>
            <ac:picMk id="8" creationId="{1AF4B70E-F3EF-0DDC-A665-BAE8A839BE88}"/>
          </ac:picMkLst>
        </pc:picChg>
        <pc:picChg chg="add mod">
          <ac:chgData name="Procopi Constantinou" userId="51d9ef28ec21f27b" providerId="LiveId" clId="{E8192DA1-EAFC-4715-B43D-DD426F0DCA58}" dt="2024-09-03T18:44:58.244" v="80" actId="1076"/>
          <ac:picMkLst>
            <pc:docMk/>
            <pc:sldMk cId="2195047201" sldId="267"/>
            <ac:picMk id="10" creationId="{FC8CABCD-AD16-8D14-60E6-CB5F65B5771E}"/>
          </ac:picMkLst>
        </pc:picChg>
      </pc:sldChg>
      <pc:sldChg chg="addSp delSp modSp mod">
        <pc:chgData name="Procopi Constantinou" userId="51d9ef28ec21f27b" providerId="LiveId" clId="{E8192DA1-EAFC-4715-B43D-DD426F0DCA58}" dt="2024-09-03T18:56:27.400" v="530" actId="14100"/>
        <pc:sldMkLst>
          <pc:docMk/>
          <pc:sldMk cId="6992132" sldId="268"/>
        </pc:sldMkLst>
        <pc:spChg chg="mod">
          <ac:chgData name="Procopi Constantinou" userId="51d9ef28ec21f27b" providerId="LiveId" clId="{E8192DA1-EAFC-4715-B43D-DD426F0DCA58}" dt="2024-09-03T18:55:57.887" v="519" actId="1076"/>
          <ac:spMkLst>
            <pc:docMk/>
            <pc:sldMk cId="6992132" sldId="268"/>
            <ac:spMk id="18" creationId="{D27EC9AC-2136-867F-CC85-1D018D49ED4C}"/>
          </ac:spMkLst>
        </pc:spChg>
        <pc:grpChg chg="add mod ord">
          <ac:chgData name="Procopi Constantinou" userId="51d9ef28ec21f27b" providerId="LiveId" clId="{E8192DA1-EAFC-4715-B43D-DD426F0DCA58}" dt="2024-09-03T18:56:10.473" v="525" actId="1076"/>
          <ac:grpSpMkLst>
            <pc:docMk/>
            <pc:sldMk cId="6992132" sldId="268"/>
            <ac:grpSpMk id="20" creationId="{B5C85018-F6A1-B6F2-2E19-B9771F9EFE30}"/>
          </ac:grpSpMkLst>
        </pc:grpChg>
        <pc:picChg chg="del">
          <ac:chgData name="Procopi Constantinou" userId="51d9ef28ec21f27b" providerId="LiveId" clId="{E8192DA1-EAFC-4715-B43D-DD426F0DCA58}" dt="2024-09-03T18:47:54.074" v="214" actId="478"/>
          <ac:picMkLst>
            <pc:docMk/>
            <pc:sldMk cId="6992132" sldId="268"/>
            <ac:picMk id="3" creationId="{23BDF667-8C6B-259B-7E9F-F609AE14BBA7}"/>
          </ac:picMkLst>
        </pc:picChg>
        <pc:picChg chg="add mod ord">
          <ac:chgData name="Procopi Constantinou" userId="51d9ef28ec21f27b" providerId="LiveId" clId="{E8192DA1-EAFC-4715-B43D-DD426F0DCA58}" dt="2024-09-03T18:55:52.068" v="518" actId="14100"/>
          <ac:picMkLst>
            <pc:docMk/>
            <pc:sldMk cId="6992132" sldId="268"/>
            <ac:picMk id="4" creationId="{99DDDDE3-E2A3-CDAE-0B24-823ED8D7F9B5}"/>
          </ac:picMkLst>
        </pc:picChg>
        <pc:picChg chg="del">
          <ac:chgData name="Procopi Constantinou" userId="51d9ef28ec21f27b" providerId="LiveId" clId="{E8192DA1-EAFC-4715-B43D-DD426F0DCA58}" dt="2024-09-03T18:49:44.823" v="240" actId="478"/>
          <ac:picMkLst>
            <pc:docMk/>
            <pc:sldMk cId="6992132" sldId="268"/>
            <ac:picMk id="5" creationId="{FFF95F5B-2A20-4CBF-7164-472D47D180A2}"/>
          </ac:picMkLst>
        </pc:picChg>
        <pc:picChg chg="add mod ord">
          <ac:chgData name="Procopi Constantinou" userId="51d9ef28ec21f27b" providerId="LiveId" clId="{E8192DA1-EAFC-4715-B43D-DD426F0DCA58}" dt="2024-09-03T18:56:20.751" v="528" actId="1076"/>
          <ac:picMkLst>
            <pc:docMk/>
            <pc:sldMk cId="6992132" sldId="268"/>
            <ac:picMk id="7" creationId="{A5916544-324B-FD1B-EE36-FC4C79CB7B2A}"/>
          </ac:picMkLst>
        </pc:picChg>
        <pc:picChg chg="del">
          <ac:chgData name="Procopi Constantinou" userId="51d9ef28ec21f27b" providerId="LiveId" clId="{E8192DA1-EAFC-4715-B43D-DD426F0DCA58}" dt="2024-09-03T18:49:45.168" v="241" actId="478"/>
          <ac:picMkLst>
            <pc:docMk/>
            <pc:sldMk cId="6992132" sldId="268"/>
            <ac:picMk id="8" creationId="{58D51E68-5302-F9AD-D05B-6D9682DAD1E8}"/>
          </ac:picMkLst>
        </pc:picChg>
        <pc:picChg chg="del">
          <ac:chgData name="Procopi Constantinou" userId="51d9ef28ec21f27b" providerId="LiveId" clId="{E8192DA1-EAFC-4715-B43D-DD426F0DCA58}" dt="2024-09-03T18:49:46.214" v="243" actId="478"/>
          <ac:picMkLst>
            <pc:docMk/>
            <pc:sldMk cId="6992132" sldId="268"/>
            <ac:picMk id="10" creationId="{2608031B-C145-4997-C25B-C34B209B286F}"/>
          </ac:picMkLst>
        </pc:picChg>
        <pc:picChg chg="add mod ord">
          <ac:chgData name="Procopi Constantinou" userId="51d9ef28ec21f27b" providerId="LiveId" clId="{E8192DA1-EAFC-4715-B43D-DD426F0DCA58}" dt="2024-09-03T18:56:27.400" v="530" actId="14100"/>
          <ac:picMkLst>
            <pc:docMk/>
            <pc:sldMk cId="6992132" sldId="268"/>
            <ac:picMk id="11" creationId="{44736BF7-6045-9AFE-AB13-C51CB7F59235}"/>
          </ac:picMkLst>
        </pc:picChg>
        <pc:picChg chg="del">
          <ac:chgData name="Procopi Constantinou" userId="51d9ef28ec21f27b" providerId="LiveId" clId="{E8192DA1-EAFC-4715-B43D-DD426F0DCA58}" dt="2024-09-03T18:49:45.794" v="242" actId="478"/>
          <ac:picMkLst>
            <pc:docMk/>
            <pc:sldMk cId="6992132" sldId="268"/>
            <ac:picMk id="13" creationId="{91FFFEAD-4A85-C9D4-EB3A-CBD42D123BC4}"/>
          </ac:picMkLst>
        </pc:picChg>
        <pc:picChg chg="add mod ord">
          <ac:chgData name="Procopi Constantinou" userId="51d9ef28ec21f27b" providerId="LiveId" clId="{E8192DA1-EAFC-4715-B43D-DD426F0DCA58}" dt="2024-09-03T18:56:07.952" v="523" actId="1076"/>
          <ac:picMkLst>
            <pc:docMk/>
            <pc:sldMk cId="6992132" sldId="268"/>
            <ac:picMk id="14" creationId="{004C274E-C370-9069-EBA6-5BB4B093B119}"/>
          </ac:picMkLst>
        </pc:picChg>
        <pc:picChg chg="add mod">
          <ac:chgData name="Procopi Constantinou" userId="51d9ef28ec21f27b" providerId="LiveId" clId="{E8192DA1-EAFC-4715-B43D-DD426F0DCA58}" dt="2024-09-03T18:53:36.216" v="304" actId="1076"/>
          <ac:picMkLst>
            <pc:docMk/>
            <pc:sldMk cId="6992132" sldId="268"/>
            <ac:picMk id="16" creationId="{C6E96F81-D325-9BA7-8350-BA6E475E06C6}"/>
          </ac:picMkLst>
        </pc:picChg>
        <pc:picChg chg="add mod">
          <ac:chgData name="Procopi Constantinou" userId="51d9ef28ec21f27b" providerId="LiveId" clId="{E8192DA1-EAFC-4715-B43D-DD426F0DCA58}" dt="2024-09-03T18:49:37.478" v="236" actId="164"/>
          <ac:picMkLst>
            <pc:docMk/>
            <pc:sldMk cId="6992132" sldId="268"/>
            <ac:picMk id="19" creationId="{A1A7EA2F-4A6A-648A-AC30-8513A28EFC73}"/>
          </ac:picMkLst>
        </pc:picChg>
        <pc:picChg chg="del">
          <ac:chgData name="Procopi Constantinou" userId="51d9ef28ec21f27b" providerId="LiveId" clId="{E8192DA1-EAFC-4715-B43D-DD426F0DCA58}" dt="2024-09-03T18:48:53.940" v="220" actId="478"/>
          <ac:picMkLst>
            <pc:docMk/>
            <pc:sldMk cId="6992132" sldId="268"/>
            <ac:picMk id="26" creationId="{160B4427-1DCB-D90D-77A2-C6AD71987F01}"/>
          </ac:picMkLst>
        </pc:picChg>
      </pc:sldChg>
      <pc:sldChg chg="addSp delSp modSp mod">
        <pc:chgData name="Procopi Constantinou" userId="51d9ef28ec21f27b" providerId="LiveId" clId="{E8192DA1-EAFC-4715-B43D-DD426F0DCA58}" dt="2024-09-03T19:02:36.143" v="603" actId="1076"/>
        <pc:sldMkLst>
          <pc:docMk/>
          <pc:sldMk cId="2495174515" sldId="269"/>
        </pc:sldMkLst>
        <pc:spChg chg="mod">
          <ac:chgData name="Procopi Constantinou" userId="51d9ef28ec21f27b" providerId="LiveId" clId="{E8192DA1-EAFC-4715-B43D-DD426F0DCA58}" dt="2024-09-03T19:02:36.143" v="603" actId="1076"/>
          <ac:spMkLst>
            <pc:docMk/>
            <pc:sldMk cId="2495174515" sldId="269"/>
            <ac:spMk id="18" creationId="{D27EC9AC-2136-867F-CC85-1D018D49ED4C}"/>
          </ac:spMkLst>
        </pc:spChg>
        <pc:picChg chg="del">
          <ac:chgData name="Procopi Constantinou" userId="51d9ef28ec21f27b" providerId="LiveId" clId="{E8192DA1-EAFC-4715-B43D-DD426F0DCA58}" dt="2024-09-03T19:02:14.286" v="593" actId="478"/>
          <ac:picMkLst>
            <pc:docMk/>
            <pc:sldMk cId="2495174515" sldId="269"/>
            <ac:picMk id="3" creationId="{0C4D32C9-62ED-39FC-EBD9-99F25A81DD54}"/>
          </ac:picMkLst>
        </pc:picChg>
        <pc:picChg chg="add mod ord">
          <ac:chgData name="Procopi Constantinou" userId="51d9ef28ec21f27b" providerId="LiveId" clId="{E8192DA1-EAFC-4715-B43D-DD426F0DCA58}" dt="2024-09-03T19:02:31.275" v="601" actId="14100"/>
          <ac:picMkLst>
            <pc:docMk/>
            <pc:sldMk cId="2495174515" sldId="269"/>
            <ac:picMk id="4" creationId="{FB250DD5-F72D-F81A-7040-E67226F1AEE9}"/>
          </ac:picMkLst>
        </pc:picChg>
        <pc:picChg chg="mod ord">
          <ac:chgData name="Procopi Constantinou" userId="51d9ef28ec21f27b" providerId="LiveId" clId="{E8192DA1-EAFC-4715-B43D-DD426F0DCA58}" dt="2024-09-03T19:02:33.864" v="602" actId="1076"/>
          <ac:picMkLst>
            <pc:docMk/>
            <pc:sldMk cId="2495174515" sldId="269"/>
            <ac:picMk id="10" creationId="{2ADFC6EE-97D8-449C-7A46-6AD2EDC74D24}"/>
          </ac:picMkLst>
        </pc:picChg>
        <pc:picChg chg="mod ord">
          <ac:chgData name="Procopi Constantinou" userId="51d9ef28ec21f27b" providerId="LiveId" clId="{E8192DA1-EAFC-4715-B43D-DD426F0DCA58}" dt="2024-09-03T19:02:33.864" v="602" actId="1076"/>
          <ac:picMkLst>
            <pc:docMk/>
            <pc:sldMk cId="2495174515" sldId="269"/>
            <ac:picMk id="13" creationId="{AFE21444-516D-B835-23DF-167253D44F63}"/>
          </ac:picMkLst>
        </pc:picChg>
      </pc:sldChg>
      <pc:sldChg chg="addSp delSp modSp add mod">
        <pc:chgData name="Procopi Constantinou" userId="51d9ef28ec21f27b" providerId="LiveId" clId="{E8192DA1-EAFC-4715-B43D-DD426F0DCA58}" dt="2024-09-03T18:57:10.177" v="586" actId="20577"/>
        <pc:sldMkLst>
          <pc:docMk/>
          <pc:sldMk cId="758627958" sldId="270"/>
        </pc:sldMkLst>
        <pc:spChg chg="mod">
          <ac:chgData name="Procopi Constantinou" userId="51d9ef28ec21f27b" providerId="LiveId" clId="{E8192DA1-EAFC-4715-B43D-DD426F0DCA58}" dt="2024-09-03T18:57:10.177" v="586" actId="20577"/>
          <ac:spMkLst>
            <pc:docMk/>
            <pc:sldMk cId="758627958" sldId="270"/>
            <ac:spMk id="18" creationId="{D27EC9AC-2136-867F-CC85-1D018D49ED4C}"/>
          </ac:spMkLst>
        </pc:spChg>
        <pc:grpChg chg="del">
          <ac:chgData name="Procopi Constantinou" userId="51d9ef28ec21f27b" providerId="LiveId" clId="{E8192DA1-EAFC-4715-B43D-DD426F0DCA58}" dt="2024-09-03T18:52:15.606" v="285" actId="478"/>
          <ac:grpSpMkLst>
            <pc:docMk/>
            <pc:sldMk cId="758627958" sldId="270"/>
            <ac:grpSpMk id="20" creationId="{B5C85018-F6A1-B6F2-2E19-B9771F9EFE30}"/>
          </ac:grpSpMkLst>
        </pc:grpChg>
        <pc:picChg chg="add mod">
          <ac:chgData name="Procopi Constantinou" userId="51d9ef28ec21f27b" providerId="LiveId" clId="{E8192DA1-EAFC-4715-B43D-DD426F0DCA58}" dt="2024-09-03T18:56:37.182" v="531" actId="14100"/>
          <ac:picMkLst>
            <pc:docMk/>
            <pc:sldMk cId="758627958" sldId="270"/>
            <ac:picMk id="3" creationId="{CFF83276-5787-CC0C-D01C-FA935A246152}"/>
          </ac:picMkLst>
        </pc:picChg>
        <pc:picChg chg="del">
          <ac:chgData name="Procopi Constantinou" userId="51d9ef28ec21f27b" providerId="LiveId" clId="{E8192DA1-EAFC-4715-B43D-DD426F0DCA58}" dt="2024-09-03T18:52:15.606" v="285" actId="478"/>
          <ac:picMkLst>
            <pc:docMk/>
            <pc:sldMk cId="758627958" sldId="270"/>
            <ac:picMk id="4" creationId="{99DDDDE3-E2A3-CDAE-0B24-823ED8D7F9B5}"/>
          </ac:picMkLst>
        </pc:picChg>
        <pc:picChg chg="add mod">
          <ac:chgData name="Procopi Constantinou" userId="51d9ef28ec21f27b" providerId="LiveId" clId="{E8192DA1-EAFC-4715-B43D-DD426F0DCA58}" dt="2024-09-03T18:56:43.978" v="534" actId="1076"/>
          <ac:picMkLst>
            <pc:docMk/>
            <pc:sldMk cId="758627958" sldId="270"/>
            <ac:picMk id="6" creationId="{36BDD42F-DC21-B0EB-75CA-7C619CCD9E01}"/>
          </ac:picMkLst>
        </pc:picChg>
        <pc:picChg chg="del">
          <ac:chgData name="Procopi Constantinou" userId="51d9ef28ec21f27b" providerId="LiveId" clId="{E8192DA1-EAFC-4715-B43D-DD426F0DCA58}" dt="2024-09-03T18:52:15.606" v="285" actId="478"/>
          <ac:picMkLst>
            <pc:docMk/>
            <pc:sldMk cId="758627958" sldId="270"/>
            <ac:picMk id="7" creationId="{A5916544-324B-FD1B-EE36-FC4C79CB7B2A}"/>
          </ac:picMkLst>
        </pc:picChg>
        <pc:picChg chg="add mod">
          <ac:chgData name="Procopi Constantinou" userId="51d9ef28ec21f27b" providerId="LiveId" clId="{E8192DA1-EAFC-4715-B43D-DD426F0DCA58}" dt="2024-09-03T18:56:43.978" v="534" actId="1076"/>
          <ac:picMkLst>
            <pc:docMk/>
            <pc:sldMk cId="758627958" sldId="270"/>
            <ac:picMk id="9" creationId="{4ABD195B-4780-410F-F650-743AC16C08AC}"/>
          </ac:picMkLst>
        </pc:picChg>
      </pc:sldChg>
      <pc:sldChg chg="addSp delSp modSp add del mod">
        <pc:chgData name="Procopi Constantinou" userId="51d9ef28ec21f27b" providerId="LiveId" clId="{E8192DA1-EAFC-4715-B43D-DD426F0DCA58}" dt="2024-09-03T18:53:07.388" v="297" actId="47"/>
        <pc:sldMkLst>
          <pc:docMk/>
          <pc:sldMk cId="2308077017" sldId="271"/>
        </pc:sldMkLst>
        <pc:spChg chg="del">
          <ac:chgData name="Procopi Constantinou" userId="51d9ef28ec21f27b" providerId="LiveId" clId="{E8192DA1-EAFC-4715-B43D-DD426F0DCA58}" dt="2024-09-03T18:52:49.065" v="292" actId="478"/>
          <ac:spMkLst>
            <pc:docMk/>
            <pc:sldMk cId="2308077017" sldId="271"/>
            <ac:spMk id="18" creationId="{D27EC9AC-2136-867F-CC85-1D018D49ED4C}"/>
          </ac:spMkLst>
        </pc:spChg>
        <pc:picChg chg="add del mod">
          <ac:chgData name="Procopi Constantinou" userId="51d9ef28ec21f27b" providerId="LiveId" clId="{E8192DA1-EAFC-4715-B43D-DD426F0DCA58}" dt="2024-09-03T18:53:05.823" v="296" actId="478"/>
          <ac:picMkLst>
            <pc:docMk/>
            <pc:sldMk cId="2308077017" sldId="271"/>
            <ac:picMk id="2" creationId="{43E3091D-E9FD-3B05-CE0A-5582CC2DDF4A}"/>
          </ac:picMkLst>
        </pc:picChg>
        <pc:picChg chg="del">
          <ac:chgData name="Procopi Constantinou" userId="51d9ef28ec21f27b" providerId="LiveId" clId="{E8192DA1-EAFC-4715-B43D-DD426F0DCA58}" dt="2024-09-03T18:52:49.065" v="292" actId="478"/>
          <ac:picMkLst>
            <pc:docMk/>
            <pc:sldMk cId="2308077017" sldId="271"/>
            <ac:picMk id="3" creationId="{0C4D32C9-62ED-39FC-EBD9-99F25A81DD54}"/>
          </ac:picMkLst>
        </pc:picChg>
        <pc:picChg chg="add del mod">
          <ac:chgData name="Procopi Constantinou" userId="51d9ef28ec21f27b" providerId="LiveId" clId="{E8192DA1-EAFC-4715-B43D-DD426F0DCA58}" dt="2024-09-03T18:53:05.823" v="296" actId="478"/>
          <ac:picMkLst>
            <pc:docMk/>
            <pc:sldMk cId="2308077017" sldId="271"/>
            <ac:picMk id="4" creationId="{E5BA2A62-9142-B8D9-0071-0FADDF4FC5EE}"/>
          </ac:picMkLst>
        </pc:picChg>
        <pc:picChg chg="del">
          <ac:chgData name="Procopi Constantinou" userId="51d9ef28ec21f27b" providerId="LiveId" clId="{E8192DA1-EAFC-4715-B43D-DD426F0DCA58}" dt="2024-09-03T18:52:49.065" v="292" actId="478"/>
          <ac:picMkLst>
            <pc:docMk/>
            <pc:sldMk cId="2308077017" sldId="271"/>
            <ac:picMk id="10" creationId="{2ADFC6EE-97D8-449C-7A46-6AD2EDC74D24}"/>
          </ac:picMkLst>
        </pc:picChg>
        <pc:picChg chg="del">
          <ac:chgData name="Procopi Constantinou" userId="51d9ef28ec21f27b" providerId="LiveId" clId="{E8192DA1-EAFC-4715-B43D-DD426F0DCA58}" dt="2024-09-03T18:52:49.065" v="292" actId="478"/>
          <ac:picMkLst>
            <pc:docMk/>
            <pc:sldMk cId="2308077017" sldId="271"/>
            <ac:picMk id="13" creationId="{AFE21444-516D-B835-23DF-167253D44F63}"/>
          </ac:picMkLst>
        </pc:picChg>
      </pc:sldChg>
      <pc:sldChg chg="addSp delSp modSp add mod">
        <pc:chgData name="Procopi Constantinou" userId="51d9ef28ec21f27b" providerId="LiveId" clId="{E8192DA1-EAFC-4715-B43D-DD426F0DCA58}" dt="2024-09-03T19:04:48.284" v="621" actId="14100"/>
        <pc:sldMkLst>
          <pc:docMk/>
          <pc:sldMk cId="3332513440" sldId="271"/>
        </pc:sldMkLst>
        <pc:spChg chg="del">
          <ac:chgData name="Procopi Constantinou" userId="51d9ef28ec21f27b" providerId="LiveId" clId="{E8192DA1-EAFC-4715-B43D-DD426F0DCA58}" dt="2024-09-03T19:02:51.786" v="605" actId="478"/>
          <ac:spMkLst>
            <pc:docMk/>
            <pc:sldMk cId="3332513440" sldId="271"/>
            <ac:spMk id="18" creationId="{D27EC9AC-2136-867F-CC85-1D018D49ED4C}"/>
          </ac:spMkLst>
        </pc:spChg>
        <pc:picChg chg="add mod">
          <ac:chgData name="Procopi Constantinou" userId="51d9ef28ec21f27b" providerId="LiveId" clId="{E8192DA1-EAFC-4715-B43D-DD426F0DCA58}" dt="2024-09-03T19:03:00.070" v="610" actId="14100"/>
          <ac:picMkLst>
            <pc:docMk/>
            <pc:sldMk cId="3332513440" sldId="271"/>
            <ac:picMk id="3" creationId="{5B8329D2-7A0C-A654-E7DE-1AEDEE97EBBE}"/>
          </ac:picMkLst>
        </pc:picChg>
        <pc:picChg chg="del">
          <ac:chgData name="Procopi Constantinou" userId="51d9ef28ec21f27b" providerId="LiveId" clId="{E8192DA1-EAFC-4715-B43D-DD426F0DCA58}" dt="2024-09-03T19:02:51.786" v="605" actId="478"/>
          <ac:picMkLst>
            <pc:docMk/>
            <pc:sldMk cId="3332513440" sldId="271"/>
            <ac:picMk id="4" creationId="{FB250DD5-F72D-F81A-7040-E67226F1AEE9}"/>
          </ac:picMkLst>
        </pc:picChg>
        <pc:picChg chg="add mod ord">
          <ac:chgData name="Procopi Constantinou" userId="51d9ef28ec21f27b" providerId="LiveId" clId="{E8192DA1-EAFC-4715-B43D-DD426F0DCA58}" dt="2024-09-03T19:04:31.863" v="616" actId="14100"/>
          <ac:picMkLst>
            <pc:docMk/>
            <pc:sldMk cId="3332513440" sldId="271"/>
            <ac:picMk id="6" creationId="{4C4F4BA9-76F5-B71C-E22F-C6ABA218B12B}"/>
          </ac:picMkLst>
        </pc:picChg>
        <pc:picChg chg="add mod">
          <ac:chgData name="Procopi Constantinou" userId="51d9ef28ec21f27b" providerId="LiveId" clId="{E8192DA1-EAFC-4715-B43D-DD426F0DCA58}" dt="2024-09-03T19:04:48.284" v="621" actId="14100"/>
          <ac:picMkLst>
            <pc:docMk/>
            <pc:sldMk cId="3332513440" sldId="271"/>
            <ac:picMk id="8" creationId="{810C975B-E952-913A-BC91-4DF15FAC19A4}"/>
          </ac:picMkLst>
        </pc:picChg>
        <pc:picChg chg="del">
          <ac:chgData name="Procopi Constantinou" userId="51d9ef28ec21f27b" providerId="LiveId" clId="{E8192DA1-EAFC-4715-B43D-DD426F0DCA58}" dt="2024-09-03T19:02:51.786" v="605" actId="478"/>
          <ac:picMkLst>
            <pc:docMk/>
            <pc:sldMk cId="3332513440" sldId="271"/>
            <ac:picMk id="10" creationId="{2ADFC6EE-97D8-449C-7A46-6AD2EDC74D24}"/>
          </ac:picMkLst>
        </pc:picChg>
        <pc:picChg chg="del">
          <ac:chgData name="Procopi Constantinou" userId="51d9ef28ec21f27b" providerId="LiveId" clId="{E8192DA1-EAFC-4715-B43D-DD426F0DCA58}" dt="2024-09-03T19:02:51.786" v="605" actId="478"/>
          <ac:picMkLst>
            <pc:docMk/>
            <pc:sldMk cId="3332513440" sldId="271"/>
            <ac:picMk id="13" creationId="{AFE21444-516D-B835-23DF-167253D44F63}"/>
          </ac:picMkLst>
        </pc:picChg>
      </pc:sldChg>
      <pc:sldChg chg="add">
        <pc:chgData name="Procopi Constantinou" userId="51d9ef28ec21f27b" providerId="LiveId" clId="{E8192DA1-EAFC-4715-B43D-DD426F0DCA58}" dt="2024-09-03T19:05:32.614" v="622"/>
        <pc:sldMkLst>
          <pc:docMk/>
          <pc:sldMk cId="1896415832" sldId="272"/>
        </pc:sldMkLst>
      </pc:sldChg>
      <pc:sldChg chg="add">
        <pc:chgData name="Procopi Constantinou" userId="51d9ef28ec21f27b" providerId="LiveId" clId="{E8192DA1-EAFC-4715-B43D-DD426F0DCA58}" dt="2024-09-03T19:05:32.614" v="622"/>
        <pc:sldMkLst>
          <pc:docMk/>
          <pc:sldMk cId="352456010" sldId="273"/>
        </pc:sldMkLst>
      </pc:sldChg>
    </pc:docChg>
  </pc:docChgLst>
  <pc:docChgLst>
    <pc:chgData name="Procopi Constantinou" userId="51d9ef28ec21f27b" providerId="LiveId" clId="{B6F59C2F-A124-4358-81CA-B2F7AD7FDDB5}"/>
    <pc:docChg chg="undo custSel modSld">
      <pc:chgData name="Procopi Constantinou" userId="51d9ef28ec21f27b" providerId="LiveId" clId="{B6F59C2F-A124-4358-81CA-B2F7AD7FDDB5}" dt="2024-03-23T17:59:09.798" v="260" actId="20577"/>
      <pc:docMkLst>
        <pc:docMk/>
      </pc:docMkLst>
      <pc:sldChg chg="addSp delSp modSp mod">
        <pc:chgData name="Procopi Constantinou" userId="51d9ef28ec21f27b" providerId="LiveId" clId="{B6F59C2F-A124-4358-81CA-B2F7AD7FDDB5}" dt="2024-03-23T17:50:16.198" v="7" actId="478"/>
        <pc:sldMkLst>
          <pc:docMk/>
          <pc:sldMk cId="370089973" sldId="262"/>
        </pc:sldMkLst>
        <pc:picChg chg="del">
          <ac:chgData name="Procopi Constantinou" userId="51d9ef28ec21f27b" providerId="LiveId" clId="{B6F59C2F-A124-4358-81CA-B2F7AD7FDDB5}" dt="2024-03-23T17:50:16.198" v="7" actId="478"/>
          <ac:picMkLst>
            <pc:docMk/>
            <pc:sldMk cId="370089973" sldId="262"/>
            <ac:picMk id="3" creationId="{670B5B80-34CB-9159-A5DD-7484D2DDB4D0}"/>
          </ac:picMkLst>
        </pc:picChg>
        <pc:picChg chg="add mod ord">
          <ac:chgData name="Procopi Constantinou" userId="51d9ef28ec21f27b" providerId="LiveId" clId="{B6F59C2F-A124-4358-81CA-B2F7AD7FDDB5}" dt="2024-03-23T17:50:14.391" v="6" actId="167"/>
          <ac:picMkLst>
            <pc:docMk/>
            <pc:sldMk cId="370089973" sldId="262"/>
            <ac:picMk id="4" creationId="{7FBCC46B-1909-20CF-0C76-7CE2908D3441}"/>
          </ac:picMkLst>
        </pc:picChg>
      </pc:sldChg>
      <pc:sldChg chg="addSp delSp modSp mod">
        <pc:chgData name="Procopi Constantinou" userId="51d9ef28ec21f27b" providerId="LiveId" clId="{B6F59C2F-A124-4358-81CA-B2F7AD7FDDB5}" dt="2024-03-23T17:49:52.118" v="2" actId="478"/>
        <pc:sldMkLst>
          <pc:docMk/>
          <pc:sldMk cId="2542516483" sldId="265"/>
        </pc:sldMkLst>
        <pc:picChg chg="del">
          <ac:chgData name="Procopi Constantinou" userId="51d9ef28ec21f27b" providerId="LiveId" clId="{B6F59C2F-A124-4358-81CA-B2F7AD7FDDB5}" dt="2024-03-23T17:49:52.118" v="2" actId="478"/>
          <ac:picMkLst>
            <pc:docMk/>
            <pc:sldMk cId="2542516483" sldId="265"/>
            <ac:picMk id="3" creationId="{32E9ABC3-0C1D-BD91-2E35-7A2B2564B059}"/>
          </ac:picMkLst>
        </pc:picChg>
        <pc:picChg chg="add ord">
          <ac:chgData name="Procopi Constantinou" userId="51d9ef28ec21f27b" providerId="LiveId" clId="{B6F59C2F-A124-4358-81CA-B2F7AD7FDDB5}" dt="2024-03-23T17:49:50.600" v="1" actId="167"/>
          <ac:picMkLst>
            <pc:docMk/>
            <pc:sldMk cId="2542516483" sldId="265"/>
            <ac:picMk id="4" creationId="{59F24865-EF62-10C1-F811-C5EE990B1537}"/>
          </ac:picMkLst>
        </pc:picChg>
      </pc:sldChg>
      <pc:sldChg chg="addSp delSp modSp mod">
        <pc:chgData name="Procopi Constantinou" userId="51d9ef28ec21f27b" providerId="LiveId" clId="{B6F59C2F-A124-4358-81CA-B2F7AD7FDDB5}" dt="2024-03-23T17:50:42.504" v="14" actId="1036"/>
        <pc:sldMkLst>
          <pc:docMk/>
          <pc:sldMk cId="1031712569" sldId="266"/>
        </pc:sldMkLst>
        <pc:picChg chg="del">
          <ac:chgData name="Procopi Constantinou" userId="51d9ef28ec21f27b" providerId="LiveId" clId="{B6F59C2F-A124-4358-81CA-B2F7AD7FDDB5}" dt="2024-03-23T17:50:39.374" v="12" actId="478"/>
          <ac:picMkLst>
            <pc:docMk/>
            <pc:sldMk cId="1031712569" sldId="266"/>
            <ac:picMk id="4" creationId="{4D49AFE8-89F3-E442-E851-BC14D35CBF75}"/>
          </ac:picMkLst>
        </pc:picChg>
        <pc:picChg chg="add mod ord">
          <ac:chgData name="Procopi Constantinou" userId="51d9ef28ec21f27b" providerId="LiveId" clId="{B6F59C2F-A124-4358-81CA-B2F7AD7FDDB5}" dt="2024-03-23T17:50:42.504" v="14" actId="1036"/>
          <ac:picMkLst>
            <pc:docMk/>
            <pc:sldMk cId="1031712569" sldId="266"/>
            <ac:picMk id="5" creationId="{1A5E65E8-ACC1-9AFA-C8E6-16FC745F08DC}"/>
          </ac:picMkLst>
        </pc:picChg>
      </pc:sldChg>
      <pc:sldChg chg="addSp delSp modSp mod">
        <pc:chgData name="Procopi Constantinou" userId="51d9ef28ec21f27b" providerId="LiveId" clId="{B6F59C2F-A124-4358-81CA-B2F7AD7FDDB5}" dt="2024-03-23T17:58:49.986" v="246"/>
        <pc:sldMkLst>
          <pc:docMk/>
          <pc:sldMk cId="2195047201" sldId="267"/>
        </pc:sldMkLst>
        <pc:spChg chg="mod">
          <ac:chgData name="Procopi Constantinou" userId="51d9ef28ec21f27b" providerId="LiveId" clId="{B6F59C2F-A124-4358-81CA-B2F7AD7FDDB5}" dt="2024-03-23T17:51:16.964" v="22" actId="1076"/>
          <ac:spMkLst>
            <pc:docMk/>
            <pc:sldMk cId="2195047201" sldId="267"/>
            <ac:spMk id="16" creationId="{86F9A0E5-0FBF-5764-7F1C-E98BD456B7DC}"/>
          </ac:spMkLst>
        </pc:spChg>
        <pc:spChg chg="mod">
          <ac:chgData name="Procopi Constantinou" userId="51d9ef28ec21f27b" providerId="LiveId" clId="{B6F59C2F-A124-4358-81CA-B2F7AD7FDDB5}" dt="2024-03-23T17:58:49.986" v="246"/>
          <ac:spMkLst>
            <pc:docMk/>
            <pc:sldMk cId="2195047201" sldId="267"/>
            <ac:spMk id="17" creationId="{015F52A6-0991-933A-6E49-B6107365BA3E}"/>
          </ac:spMkLst>
        </pc:spChg>
        <pc:picChg chg="add mod ord">
          <ac:chgData name="Procopi Constantinou" userId="51d9ef28ec21f27b" providerId="LiveId" clId="{B6F59C2F-A124-4358-81CA-B2F7AD7FDDB5}" dt="2024-03-23T17:51:14.523" v="21" actId="14100"/>
          <ac:picMkLst>
            <pc:docMk/>
            <pc:sldMk cId="2195047201" sldId="267"/>
            <ac:picMk id="3" creationId="{8DBD640B-43BE-2131-6EA8-8564FE46F591}"/>
          </ac:picMkLst>
        </pc:picChg>
        <pc:picChg chg="add del">
          <ac:chgData name="Procopi Constantinou" userId="51d9ef28ec21f27b" providerId="LiveId" clId="{B6F59C2F-A124-4358-81CA-B2F7AD7FDDB5}" dt="2024-03-23T17:51:10.656" v="20" actId="478"/>
          <ac:picMkLst>
            <pc:docMk/>
            <pc:sldMk cId="2195047201" sldId="267"/>
            <ac:picMk id="5" creationId="{AE08A7B1-5D7C-FA28-48DC-26B367C92BEE}"/>
          </ac:picMkLst>
        </pc:picChg>
        <pc:picChg chg="add mod ord">
          <ac:chgData name="Procopi Constantinou" userId="51d9ef28ec21f27b" providerId="LiveId" clId="{B6F59C2F-A124-4358-81CA-B2F7AD7FDDB5}" dt="2024-03-23T17:52:14.352" v="38" actId="1036"/>
          <ac:picMkLst>
            <pc:docMk/>
            <pc:sldMk cId="2195047201" sldId="267"/>
            <ac:picMk id="6" creationId="{484985DF-E697-6518-A618-D6A55AB54ECE}"/>
          </ac:picMkLst>
        </pc:picChg>
        <pc:picChg chg="add mod">
          <ac:chgData name="Procopi Constantinou" userId="51d9ef28ec21f27b" providerId="LiveId" clId="{B6F59C2F-A124-4358-81CA-B2F7AD7FDDB5}" dt="2024-03-23T17:52:15.266" v="40" actId="1036"/>
          <ac:picMkLst>
            <pc:docMk/>
            <pc:sldMk cId="2195047201" sldId="267"/>
            <ac:picMk id="8" creationId="{1AF4B70E-F3EF-0DDC-A665-BAE8A839BE88}"/>
          </ac:picMkLst>
        </pc:picChg>
        <pc:picChg chg="del">
          <ac:chgData name="Procopi Constantinou" userId="51d9ef28ec21f27b" providerId="LiveId" clId="{B6F59C2F-A124-4358-81CA-B2F7AD7FDDB5}" dt="2024-03-23T17:51:48.810" v="27" actId="478"/>
          <ac:picMkLst>
            <pc:docMk/>
            <pc:sldMk cId="2195047201" sldId="267"/>
            <ac:picMk id="11" creationId="{BAD346FF-4336-518A-1C6B-71D0CE06667A}"/>
          </ac:picMkLst>
        </pc:picChg>
        <pc:picChg chg="del">
          <ac:chgData name="Procopi Constantinou" userId="51d9ef28ec21f27b" providerId="LiveId" clId="{B6F59C2F-A124-4358-81CA-B2F7AD7FDDB5}" dt="2024-03-23T17:51:48.810" v="27" actId="478"/>
          <ac:picMkLst>
            <pc:docMk/>
            <pc:sldMk cId="2195047201" sldId="267"/>
            <ac:picMk id="13" creationId="{C5ED786F-4CAC-F096-9BFE-95F668669B53}"/>
          </ac:picMkLst>
        </pc:picChg>
      </pc:sldChg>
      <pc:sldChg chg="addSp delSp modSp mod">
        <pc:chgData name="Procopi Constantinou" userId="51d9ef28ec21f27b" providerId="LiveId" clId="{B6F59C2F-A124-4358-81CA-B2F7AD7FDDB5}" dt="2024-03-23T17:59:09.798" v="260" actId="20577"/>
        <pc:sldMkLst>
          <pc:docMk/>
          <pc:sldMk cId="6992132" sldId="268"/>
        </pc:sldMkLst>
        <pc:spChg chg="mod">
          <ac:chgData name="Procopi Constantinou" userId="51d9ef28ec21f27b" providerId="LiveId" clId="{B6F59C2F-A124-4358-81CA-B2F7AD7FDDB5}" dt="2024-03-23T17:59:09.798" v="260" actId="20577"/>
          <ac:spMkLst>
            <pc:docMk/>
            <pc:sldMk cId="6992132" sldId="268"/>
            <ac:spMk id="18" creationId="{D27EC9AC-2136-867F-CC85-1D018D49ED4C}"/>
          </ac:spMkLst>
        </pc:spChg>
        <pc:grpChg chg="add del mod">
          <ac:chgData name="Procopi Constantinou" userId="51d9ef28ec21f27b" providerId="LiveId" clId="{B6F59C2F-A124-4358-81CA-B2F7AD7FDDB5}" dt="2024-03-23T17:55:11.068" v="79" actId="165"/>
          <ac:grpSpMkLst>
            <pc:docMk/>
            <pc:sldMk cId="6992132" sldId="268"/>
            <ac:grpSpMk id="14" creationId="{93499153-914F-7878-2BC6-A5D57FB109BB}"/>
          </ac:grpSpMkLst>
        </pc:grpChg>
        <pc:grpChg chg="add del mod">
          <ac:chgData name="Procopi Constantinou" userId="51d9ef28ec21f27b" providerId="LiveId" clId="{B6F59C2F-A124-4358-81CA-B2F7AD7FDDB5}" dt="2024-03-23T17:56:44.294" v="113" actId="165"/>
          <ac:grpSpMkLst>
            <pc:docMk/>
            <pc:sldMk cId="6992132" sldId="268"/>
            <ac:grpSpMk id="27" creationId="{5FBB80EB-E0E2-BB36-10A8-A6BAFA9F75B7}"/>
          </ac:grpSpMkLst>
        </pc:grpChg>
        <pc:picChg chg="add mod ord">
          <ac:chgData name="Procopi Constantinou" userId="51d9ef28ec21f27b" providerId="LiveId" clId="{B6F59C2F-A124-4358-81CA-B2F7AD7FDDB5}" dt="2024-03-23T17:57:02.153" v="118" actId="1038"/>
          <ac:picMkLst>
            <pc:docMk/>
            <pc:sldMk cId="6992132" sldId="268"/>
            <ac:picMk id="3" creationId="{23BDF667-8C6B-259B-7E9F-F609AE14BBA7}"/>
          </ac:picMkLst>
        </pc:picChg>
        <pc:picChg chg="add mod topLvl">
          <ac:chgData name="Procopi Constantinou" userId="51d9ef28ec21f27b" providerId="LiveId" clId="{B6F59C2F-A124-4358-81CA-B2F7AD7FDDB5}" dt="2024-03-23T17:56:44.294" v="113" actId="165"/>
          <ac:picMkLst>
            <pc:docMk/>
            <pc:sldMk cId="6992132" sldId="268"/>
            <ac:picMk id="5" creationId="{FFF95F5B-2A20-4CBF-7164-472D47D180A2}"/>
          </ac:picMkLst>
        </pc:picChg>
        <pc:picChg chg="del">
          <ac:chgData name="Procopi Constantinou" userId="51d9ef28ec21f27b" providerId="LiveId" clId="{B6F59C2F-A124-4358-81CA-B2F7AD7FDDB5}" dt="2024-03-23T17:53:23.861" v="48" actId="478"/>
          <ac:picMkLst>
            <pc:docMk/>
            <pc:sldMk cId="6992132" sldId="268"/>
            <ac:picMk id="6" creationId="{0933BDBA-18AC-86FA-36ED-57F05519EB31}"/>
          </ac:picMkLst>
        </pc:picChg>
        <pc:picChg chg="add mod topLvl">
          <ac:chgData name="Procopi Constantinou" userId="51d9ef28ec21f27b" providerId="LiveId" clId="{B6F59C2F-A124-4358-81CA-B2F7AD7FDDB5}" dt="2024-03-23T17:56:44.294" v="113" actId="165"/>
          <ac:picMkLst>
            <pc:docMk/>
            <pc:sldMk cId="6992132" sldId="268"/>
            <ac:picMk id="8" creationId="{58D51E68-5302-F9AD-D05B-6D9682DAD1E8}"/>
          </ac:picMkLst>
        </pc:picChg>
        <pc:picChg chg="add mod topLvl">
          <ac:chgData name="Procopi Constantinou" userId="51d9ef28ec21f27b" providerId="LiveId" clId="{B6F59C2F-A124-4358-81CA-B2F7AD7FDDB5}" dt="2024-03-23T17:56:47.283" v="115" actId="1076"/>
          <ac:picMkLst>
            <pc:docMk/>
            <pc:sldMk cId="6992132" sldId="268"/>
            <ac:picMk id="10" creationId="{2608031B-C145-4997-C25B-C34B209B286F}"/>
          </ac:picMkLst>
        </pc:picChg>
        <pc:picChg chg="del">
          <ac:chgData name="Procopi Constantinou" userId="51d9ef28ec21f27b" providerId="LiveId" clId="{B6F59C2F-A124-4358-81CA-B2F7AD7FDDB5}" dt="2024-03-23T17:52:54.484" v="41" actId="478"/>
          <ac:picMkLst>
            <pc:docMk/>
            <pc:sldMk cId="6992132" sldId="268"/>
            <ac:picMk id="12" creationId="{3B3CA1F6-9C80-F442-741D-504F811B3D33}"/>
          </ac:picMkLst>
        </pc:picChg>
        <pc:picChg chg="add mod topLvl">
          <ac:chgData name="Procopi Constantinou" userId="51d9ef28ec21f27b" providerId="LiveId" clId="{B6F59C2F-A124-4358-81CA-B2F7AD7FDDB5}" dt="2024-03-23T17:56:46.036" v="114" actId="1076"/>
          <ac:picMkLst>
            <pc:docMk/>
            <pc:sldMk cId="6992132" sldId="268"/>
            <ac:picMk id="13" creationId="{91FFFEAD-4A85-C9D4-EB3A-CBD42D123BC4}"/>
          </ac:picMkLst>
        </pc:picChg>
        <pc:picChg chg="del">
          <ac:chgData name="Procopi Constantinou" userId="51d9ef28ec21f27b" providerId="LiveId" clId="{B6F59C2F-A124-4358-81CA-B2F7AD7FDDB5}" dt="2024-03-23T17:52:56.739" v="42" actId="478"/>
          <ac:picMkLst>
            <pc:docMk/>
            <pc:sldMk cId="6992132" sldId="268"/>
            <ac:picMk id="15" creationId="{EA02C1C7-B144-CB79-48BC-A03D16E0ACF6}"/>
          </ac:picMkLst>
        </pc:picChg>
        <pc:picChg chg="add mod topLvl">
          <ac:chgData name="Procopi Constantinou" userId="51d9ef28ec21f27b" providerId="LiveId" clId="{B6F59C2F-A124-4358-81CA-B2F7AD7FDDB5}" dt="2024-03-23T17:56:44.294" v="113" actId="165"/>
          <ac:picMkLst>
            <pc:docMk/>
            <pc:sldMk cId="6992132" sldId="268"/>
            <ac:picMk id="26" creationId="{160B4427-1DCB-D90D-77A2-C6AD71987F01}"/>
          </ac:picMkLst>
        </pc:picChg>
        <pc:cxnChg chg="add del mod">
          <ac:chgData name="Procopi Constantinou" userId="51d9ef28ec21f27b" providerId="LiveId" clId="{B6F59C2F-A124-4358-81CA-B2F7AD7FDDB5}" dt="2024-03-23T17:55:36.687" v="91" actId="478"/>
          <ac:cxnSpMkLst>
            <pc:docMk/>
            <pc:sldMk cId="6992132" sldId="268"/>
            <ac:cxnSpMk id="16" creationId="{AB4E7CE7-D67D-AD4F-0266-81724D6E99D2}"/>
          </ac:cxnSpMkLst>
        </pc:cxnChg>
        <pc:cxnChg chg="add del mod">
          <ac:chgData name="Procopi Constantinou" userId="51d9ef28ec21f27b" providerId="LiveId" clId="{B6F59C2F-A124-4358-81CA-B2F7AD7FDDB5}" dt="2024-03-23T17:55:36.223" v="90" actId="478"/>
          <ac:cxnSpMkLst>
            <pc:docMk/>
            <pc:sldMk cId="6992132" sldId="268"/>
            <ac:cxnSpMk id="21" creationId="{C446764D-2BC2-477B-E249-C0C0D43191F8}"/>
          </ac:cxnSpMkLst>
        </pc:cxnChg>
        <pc:cxnChg chg="add del mod">
          <ac:chgData name="Procopi Constantinou" userId="51d9ef28ec21f27b" providerId="LiveId" clId="{B6F59C2F-A124-4358-81CA-B2F7AD7FDDB5}" dt="2024-03-23T17:55:35.224" v="89" actId="478"/>
          <ac:cxnSpMkLst>
            <pc:docMk/>
            <pc:sldMk cId="6992132" sldId="268"/>
            <ac:cxnSpMk id="24" creationId="{E92F1939-55A5-D9BE-4D2D-E07602719782}"/>
          </ac:cxnSpMkLst>
        </pc:cxnChg>
      </pc:sldChg>
    </pc:docChg>
  </pc:docChgLst>
  <pc:docChgLst>
    <pc:chgData name="Procopi Constantinou" userId="51d9ef28ec21f27b" providerId="LiveId" clId="{F4B069F8-3E9D-4455-8E77-23858890855F}"/>
    <pc:docChg chg="undo custSel addSld modSld sldOrd">
      <pc:chgData name="Procopi Constantinou" userId="51d9ef28ec21f27b" providerId="LiveId" clId="{F4B069F8-3E9D-4455-8E77-23858890855F}" dt="2022-10-21T15:24:26.490" v="1444" actId="20577"/>
      <pc:docMkLst>
        <pc:docMk/>
      </pc:docMkLst>
      <pc:sldChg chg="addSp delSp modSp mod">
        <pc:chgData name="Procopi Constantinou" userId="51d9ef28ec21f27b" providerId="LiveId" clId="{F4B069F8-3E9D-4455-8E77-23858890855F}" dt="2022-10-21T12:49:51.428" v="4" actId="21"/>
        <pc:sldMkLst>
          <pc:docMk/>
          <pc:sldMk cId="1800259204" sldId="257"/>
        </pc:sldMkLst>
        <pc:spChg chg="add del mod">
          <ac:chgData name="Procopi Constantinou" userId="51d9ef28ec21f27b" providerId="LiveId" clId="{F4B069F8-3E9D-4455-8E77-23858890855F}" dt="2022-10-21T12:49:51.428" v="4" actId="21"/>
          <ac:spMkLst>
            <pc:docMk/>
            <pc:sldMk cId="1800259204" sldId="257"/>
            <ac:spMk id="2" creationId="{9C641C2C-310C-01E4-BE0E-BFAA9F4AD353}"/>
          </ac:spMkLst>
        </pc:spChg>
      </pc:sldChg>
      <pc:sldChg chg="addSp delSp modSp mod ord">
        <pc:chgData name="Procopi Constantinou" userId="51d9ef28ec21f27b" providerId="LiveId" clId="{F4B069F8-3E9D-4455-8E77-23858890855F}" dt="2022-10-21T15:22:16.518" v="1436" actId="12788"/>
        <pc:sldMkLst>
          <pc:docMk/>
          <pc:sldMk cId="3812492309" sldId="258"/>
        </pc:sldMkLst>
        <pc:spChg chg="mod ord">
          <ac:chgData name="Procopi Constantinou" userId="51d9ef28ec21f27b" providerId="LiveId" clId="{F4B069F8-3E9D-4455-8E77-23858890855F}" dt="2022-10-21T14:19:16.420" v="1060" actId="20577"/>
          <ac:spMkLst>
            <pc:docMk/>
            <pc:sldMk cId="3812492309" sldId="258"/>
            <ac:spMk id="4" creationId="{C3A60D11-AEA7-D412-70DD-753B4EE6B408}"/>
          </ac:spMkLst>
        </pc:spChg>
        <pc:spChg chg="add mod">
          <ac:chgData name="Procopi Constantinou" userId="51d9ef28ec21f27b" providerId="LiveId" clId="{F4B069F8-3E9D-4455-8E77-23858890855F}" dt="2022-10-21T13:58:38.643" v="513" actId="20577"/>
          <ac:spMkLst>
            <pc:docMk/>
            <pc:sldMk cId="3812492309" sldId="258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8:25.373" v="1049" actId="20577"/>
          <ac:spMkLst>
            <pc:docMk/>
            <pc:sldMk cId="3812492309" sldId="258"/>
            <ac:spMk id="8" creationId="{DAA6B327-F268-AD7C-4B4E-054CD8F94693}"/>
          </ac:spMkLst>
        </pc:spChg>
        <pc:spChg chg="add del">
          <ac:chgData name="Procopi Constantinou" userId="51d9ef28ec21f27b" providerId="LiveId" clId="{F4B069F8-3E9D-4455-8E77-23858890855F}" dt="2022-10-21T15:21:18.473" v="1408" actId="22"/>
          <ac:spMkLst>
            <pc:docMk/>
            <pc:sldMk cId="3812492309" sldId="258"/>
            <ac:spMk id="10" creationId="{97DF8C0E-15C9-3657-87D6-3075C593F3B6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2" creationId="{C2DB36CE-60D3-90F9-7746-6EC02E1C4FD0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3" creationId="{403FAB03-7C97-0D17-BC97-FD3DAFFF8831}"/>
          </ac:spMkLst>
        </pc:spChg>
        <pc:grpChg chg="add mod">
          <ac:chgData name="Procopi Constantinou" userId="51d9ef28ec21f27b" providerId="LiveId" clId="{F4B069F8-3E9D-4455-8E77-23858890855F}" dt="2022-10-21T15:22:16.518" v="1436" actId="12788"/>
          <ac:grpSpMkLst>
            <pc:docMk/>
            <pc:sldMk cId="3812492309" sldId="258"/>
            <ac:grpSpMk id="14" creationId="{3708143E-DF7E-93B1-951D-E7E7C76B41EE}"/>
          </ac:grpSpMkLst>
        </pc:grpChg>
        <pc:grpChg chg="del">
          <ac:chgData name="Procopi Constantinou" userId="51d9ef28ec21f27b" providerId="LiveId" clId="{F4B069F8-3E9D-4455-8E77-23858890855F}" dt="2022-10-21T13:51:00.699" v="162" actId="478"/>
          <ac:grpSpMkLst>
            <pc:docMk/>
            <pc:sldMk cId="3812492309" sldId="258"/>
            <ac:grpSpMk id="36" creationId="{F637778C-FDDA-266D-AEF8-5443FEFF0A8B}"/>
          </ac:grpSpMkLst>
        </pc:grpChg>
        <pc:picChg chg="add mod ord">
          <ac:chgData name="Procopi Constantinou" userId="51d9ef28ec21f27b" providerId="LiveId" clId="{F4B069F8-3E9D-4455-8E77-23858890855F}" dt="2022-10-21T15:22:11.921" v="1435" actId="164"/>
          <ac:picMkLst>
            <pc:docMk/>
            <pc:sldMk cId="3812492309" sldId="258"/>
            <ac:picMk id="5" creationId="{4F781F0F-462F-5D27-6C6E-D8C7572F84E5}"/>
          </ac:picMkLst>
        </pc:picChg>
      </pc:sldChg>
      <pc:sldChg chg="addSp modSp mod ord">
        <pc:chgData name="Procopi Constantinou" userId="51d9ef28ec21f27b" providerId="LiveId" clId="{F4B069F8-3E9D-4455-8E77-23858890855F}" dt="2022-10-21T12:52:06.785" v="127"/>
        <pc:sldMkLst>
          <pc:docMk/>
          <pc:sldMk cId="1464928707" sldId="259"/>
        </pc:sldMkLst>
        <pc:spChg chg="add mod">
          <ac:chgData name="Procopi Constantinou" userId="51d9ef28ec21f27b" providerId="LiveId" clId="{F4B069F8-3E9D-4455-8E77-23858890855F}" dt="2022-10-21T12:50:59.765" v="91" actId="1076"/>
          <ac:spMkLst>
            <pc:docMk/>
            <pc:sldMk cId="1464928707" sldId="259"/>
            <ac:spMk id="2" creationId="{586DA2EE-A417-9C98-D3DF-970C4108ABEC}"/>
          </ac:spMkLst>
        </pc:sp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add mod ord">
        <pc:chgData name="Procopi Constantinou" userId="51d9ef28ec21f27b" providerId="LiveId" clId="{F4B069F8-3E9D-4455-8E77-23858890855F}" dt="2022-10-21T12:54:31.659" v="160" actId="1076"/>
        <pc:sldMkLst>
          <pc:docMk/>
          <pc:sldMk cId="3497375778" sldId="260"/>
        </pc:sldMkLst>
        <pc:spChg chg="del">
          <ac:chgData name="Procopi Constantinou" userId="51d9ef28ec21f27b" providerId="LiveId" clId="{F4B069F8-3E9D-4455-8E77-23858890855F}" dt="2022-10-21T12:52:17.456" v="136" actId="478"/>
          <ac:spMkLst>
            <pc:docMk/>
            <pc:sldMk cId="3497375778" sldId="260"/>
            <ac:spMk id="2" creationId="{586DA2EE-A417-9C98-D3DF-970C4108ABEC}"/>
          </ac:spMkLst>
        </pc:spChg>
        <pc:spChg chg="mod">
          <ac:chgData name="Procopi Constantinou" userId="51d9ef28ec21f27b" providerId="LiveId" clId="{F4B069F8-3E9D-4455-8E77-23858890855F}" dt="2022-10-21T12:52:13.656" v="135" actId="20577"/>
          <ac:spMkLst>
            <pc:docMk/>
            <pc:sldMk cId="3497375778" sldId="260"/>
            <ac:spMk id="4" creationId="{C3A60D11-AEA7-D412-70DD-753B4EE6B408}"/>
          </ac:spMkLst>
        </pc:sp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5" creationId="{DBA71A02-94A6-4482-A405-4AEFF59AE29B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6" creationId="{4BFF76A2-F3FA-7623-A4A5-41133191C7B6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8" creationId="{2BC1403B-9F92-565D-F9BB-E8C11FADD219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9" creationId="{C33A958E-208E-257E-F4CE-37CE0B3F9BCE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0" creationId="{6834270A-95DA-15A8-BAF1-9DE44B3E4027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2" creationId="{0BBB56E8-F1A2-3677-F682-36BE083ACA02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13" creationId="{54A25E6B-BEE1-084C-F84E-E97558B38454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4" creationId="{2E18D893-A169-0B26-CD38-143F190D4590}"/>
          </ac:picMkLst>
        </pc:picChg>
      </pc:sldChg>
      <pc:sldChg chg="add">
        <pc:chgData name="Procopi Constantinou" userId="51d9ef28ec21f27b" providerId="LiveId" clId="{F4B069F8-3E9D-4455-8E77-23858890855F}" dt="2022-10-21T13:50:57.163" v="161" actId="2890"/>
        <pc:sldMkLst>
          <pc:docMk/>
          <pc:sldMk cId="1681540559" sldId="261"/>
        </pc:sldMkLst>
      </pc:sldChg>
      <pc:sldChg chg="addSp delSp modSp add mod ord">
        <pc:chgData name="Procopi Constantinou" userId="51d9ef28ec21f27b" providerId="LiveId" clId="{F4B069F8-3E9D-4455-8E77-23858890855F}" dt="2022-10-21T15:18:53.281" v="1295" actId="1076"/>
        <pc:sldMkLst>
          <pc:docMk/>
          <pc:sldMk cId="370089973" sldId="262"/>
        </pc:sldMkLst>
        <pc:spChg chg="mod">
          <ac:chgData name="Procopi Constantinou" userId="51d9ef28ec21f27b" providerId="LiveId" clId="{F4B069F8-3E9D-4455-8E77-23858890855F}" dt="2022-10-21T14:10:59.223" v="642" actId="20577"/>
          <ac:spMkLst>
            <pc:docMk/>
            <pc:sldMk cId="370089973" sldId="262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3:56:13.069" v="490" actId="478"/>
          <ac:spMkLst>
            <pc:docMk/>
            <pc:sldMk cId="370089973" sldId="262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3:45.328" v="935" actId="20577"/>
          <ac:spMkLst>
            <pc:docMk/>
            <pc:sldMk cId="370089973" sldId="262"/>
            <ac:spMk id="11" creationId="{95A43712-A658-5CBF-DAE0-90C12A7F598E}"/>
          </ac:spMkLst>
        </pc:spChg>
        <pc:picChg chg="add del mod">
          <ac:chgData name="Procopi Constantinou" userId="51d9ef28ec21f27b" providerId="LiveId" clId="{F4B069F8-3E9D-4455-8E77-23858890855F}" dt="2022-10-21T14:07:06.982" v="514" actId="478"/>
          <ac:picMkLst>
            <pc:docMk/>
            <pc:sldMk cId="370089973" sldId="262"/>
            <ac:picMk id="3" creationId="{8632AA60-50BA-2C83-4223-6445F71EEE0E}"/>
          </ac:picMkLst>
        </pc:picChg>
        <pc:picChg chg="del">
          <ac:chgData name="Procopi Constantinou" userId="51d9ef28ec21f27b" providerId="LiveId" clId="{F4B069F8-3E9D-4455-8E77-23858890855F}" dt="2022-10-21T13:56:13.069" v="490" actId="478"/>
          <ac:picMkLst>
            <pc:docMk/>
            <pc:sldMk cId="370089973" sldId="262"/>
            <ac:picMk id="5" creationId="{4F781F0F-462F-5D27-6C6E-D8C7572F84E5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8" creationId="{6118278E-4BD1-C13B-F54F-5F50B70B842D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10" creationId="{073463A4-BB61-D2A0-A8AB-C0562EE0A8DA}"/>
          </ac:picMkLst>
        </pc:picChg>
        <pc:picChg chg="add mod ord">
          <ac:chgData name="Procopi Constantinou" userId="51d9ef28ec21f27b" providerId="LiveId" clId="{F4B069F8-3E9D-4455-8E77-23858890855F}" dt="2022-10-21T15:18:53.281" v="1295" actId="1076"/>
          <ac:picMkLst>
            <pc:docMk/>
            <pc:sldMk cId="370089973" sldId="262"/>
            <ac:picMk id="13" creationId="{7DCA3109-6691-3EC6-3AFB-17404B979AE8}"/>
          </ac:picMkLst>
        </pc:picChg>
      </pc:sldChg>
      <pc:sldChg chg="addSp delSp modSp add mod">
        <pc:chgData name="Procopi Constantinou" userId="51d9ef28ec21f27b" providerId="LiveId" clId="{F4B069F8-3E9D-4455-8E77-23858890855F}" dt="2022-10-21T15:21:08.290" v="1406" actId="20577"/>
        <pc:sldMkLst>
          <pc:docMk/>
          <pc:sldMk cId="278120897" sldId="263"/>
        </pc:sldMkLst>
        <pc:spChg chg="mod">
          <ac:chgData name="Procopi Constantinou" userId="51d9ef28ec21f27b" providerId="LiveId" clId="{F4B069F8-3E9D-4455-8E77-23858890855F}" dt="2022-10-21T14:27:40.999" v="1243"/>
          <ac:spMkLst>
            <pc:docMk/>
            <pc:sldMk cId="278120897" sldId="263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4:21:19.927" v="1150" actId="478"/>
          <ac:spMkLst>
            <pc:docMk/>
            <pc:sldMk cId="278120897" sldId="263"/>
            <ac:spMk id="6" creationId="{445C9D60-F343-6701-83A2-9EC523640002}"/>
          </ac:spMkLst>
        </pc:spChg>
        <pc:spChg chg="mod">
          <ac:chgData name="Procopi Constantinou" userId="51d9ef28ec21f27b" providerId="LiveId" clId="{F4B069F8-3E9D-4455-8E77-23858890855F}" dt="2022-10-21T14:25:54.134" v="1239" actId="20577"/>
          <ac:spMkLst>
            <pc:docMk/>
            <pc:sldMk cId="278120897" sldId="263"/>
            <ac:spMk id="8" creationId="{DAA6B327-F268-AD7C-4B4E-054CD8F94693}"/>
          </ac:spMkLst>
        </pc:spChg>
        <pc:spChg chg="add mod ord">
          <ac:chgData name="Procopi Constantinou" userId="51d9ef28ec21f27b" providerId="LiveId" clId="{F4B069F8-3E9D-4455-8E77-23858890855F}" dt="2022-10-21T14:25:40.983" v="1232" actId="14100"/>
          <ac:spMkLst>
            <pc:docMk/>
            <pc:sldMk cId="278120897" sldId="263"/>
            <ac:spMk id="11" creationId="{FAD10827-944E-535F-FAEE-7277D3D90B63}"/>
          </ac:spMkLst>
        </pc:spChg>
        <pc:spChg chg="add mod ord">
          <ac:chgData name="Procopi Constantinou" userId="51d9ef28ec21f27b" providerId="LiveId" clId="{F4B069F8-3E9D-4455-8E77-23858890855F}" dt="2022-10-21T14:25:44.098" v="1237" actId="1035"/>
          <ac:spMkLst>
            <pc:docMk/>
            <pc:sldMk cId="278120897" sldId="263"/>
            <ac:spMk id="12" creationId="{9C6EF1F5-0761-C1F0-AF41-04B3A5A6C738}"/>
          </ac:spMkLst>
        </pc:spChg>
        <pc:spChg chg="add mod">
          <ac:chgData name="Procopi Constantinou" userId="51d9ef28ec21f27b" providerId="LiveId" clId="{F4B069F8-3E9D-4455-8E77-23858890855F}" dt="2022-10-21T15:20:57.967" v="1399" actId="20577"/>
          <ac:spMkLst>
            <pc:docMk/>
            <pc:sldMk cId="278120897" sldId="263"/>
            <ac:spMk id="15" creationId="{C046EE0E-DA89-4161-49E3-E910C5A93EFD}"/>
          </ac:spMkLst>
        </pc:spChg>
        <pc:spChg chg="add mod">
          <ac:chgData name="Procopi Constantinou" userId="51d9ef28ec21f27b" providerId="LiveId" clId="{F4B069F8-3E9D-4455-8E77-23858890855F}" dt="2022-10-21T15:21:08.290" v="1406" actId="20577"/>
          <ac:spMkLst>
            <pc:docMk/>
            <pc:sldMk cId="278120897" sldId="263"/>
            <ac:spMk id="16" creationId="{3058AF1D-608E-66C1-FDB4-323D68E9126E}"/>
          </ac:spMkLst>
        </pc:spChg>
        <pc:grpChg chg="add mod topLvl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3" creationId="{7BA4A1B0-FE49-EDA1-EB7E-3EE677977FB5}"/>
          </ac:grpSpMkLst>
        </pc:grpChg>
        <pc:grpChg chg="add mod topLvl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9" creationId="{73CDB37B-E71B-3D33-07F3-7B099FB88670}"/>
          </ac:grpSpMkLst>
        </pc:grpChg>
        <pc:grpChg chg="add del mod">
          <ac:chgData name="Procopi Constantinou" userId="51d9ef28ec21f27b" providerId="LiveId" clId="{F4B069F8-3E9D-4455-8E77-23858890855F}" dt="2022-10-21T14:24:10.772" v="1197" actId="165"/>
          <ac:grpSpMkLst>
            <pc:docMk/>
            <pc:sldMk cId="278120897" sldId="263"/>
            <ac:grpSpMk id="10" creationId="{413D5BF0-CE14-5E14-F836-D7296C793FE9}"/>
          </ac:grpSpMkLst>
        </pc:grpChg>
        <pc:grpChg chg="add mod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13" creationId="{6F4F0000-694B-8C99-CEE1-F08ADF7E4511}"/>
          </ac:grpSpMkLst>
        </pc:grpChg>
        <pc:grpChg chg="add mod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14" creationId="{27443BF6-392C-375A-958E-724F34D3C01D}"/>
          </ac:grpSpMkLst>
        </pc:grp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2" creationId="{C2A1D2EB-566A-AA34-43FC-33A5E5E2B67C}"/>
          </ac:picMkLst>
        </pc:picChg>
        <pc:picChg chg="del">
          <ac:chgData name="Procopi Constantinou" userId="51d9ef28ec21f27b" providerId="LiveId" clId="{F4B069F8-3E9D-4455-8E77-23858890855F}" dt="2022-10-21T14:21:42.502" v="1151" actId="478"/>
          <ac:picMkLst>
            <pc:docMk/>
            <pc:sldMk cId="278120897" sldId="263"/>
            <ac:picMk id="5" creationId="{4F781F0F-462F-5D27-6C6E-D8C7572F84E5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7" creationId="{6D0A955D-3B95-B0F6-3C61-0D545FFB8F93}"/>
          </ac:picMkLst>
        </pc:pic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1025" creationId="{DA28BDF8-534F-B535-4675-EA70A2396F62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add mod">
        <pc:chgData name="Procopi Constantinou" userId="51d9ef28ec21f27b" providerId="LiveId" clId="{F4B069F8-3E9D-4455-8E77-23858890855F}" dt="2022-10-21T15:24:26.490" v="1444" actId="20577"/>
        <pc:sldMkLst>
          <pc:docMk/>
          <pc:sldMk cId="4059991840" sldId="264"/>
        </pc:sldMkLst>
        <pc:spChg chg="add mod">
          <ac:chgData name="Procopi Constantinou" userId="51d9ef28ec21f27b" providerId="LiveId" clId="{F4B069F8-3E9D-4455-8E77-23858890855F}" dt="2022-10-21T15:24:26.490" v="1444" actId="20577"/>
          <ac:spMkLst>
            <pc:docMk/>
            <pc:sldMk cId="4059991840" sldId="264"/>
            <ac:spMk id="5" creationId="{AE05CE1C-3AE7-59BB-CF38-F534E856D8F8}"/>
          </ac:spMkLst>
        </pc:spChg>
        <pc:spChg chg="del">
          <ac:chgData name="Procopi Constantinou" userId="51d9ef28ec21f27b" providerId="LiveId" clId="{F4B069F8-3E9D-4455-8E77-23858890855F}" dt="2022-10-21T14:27:30.065" v="1242" actId="478"/>
          <ac:spMkLst>
            <pc:docMk/>
            <pc:sldMk cId="4059991840" sldId="264"/>
            <ac:spMk id="8" creationId="{DAA6B327-F268-AD7C-4B4E-054CD8F94693}"/>
          </ac:spMkLst>
        </pc:spChg>
        <pc:spChg chg="add del mod">
          <ac:chgData name="Procopi Constantinou" userId="51d9ef28ec21f27b" providerId="LiveId" clId="{F4B069F8-3E9D-4455-8E77-23858890855F}" dt="2022-10-21T15:12:30.450" v="1252" actId="478"/>
          <ac:spMkLst>
            <pc:docMk/>
            <pc:sldMk cId="4059991840" sldId="264"/>
            <ac:spMk id="17" creationId="{783FFE16-6003-DAC5-DD46-82A650021E74}"/>
          </ac:spMkLst>
        </pc:spChg>
        <pc:spChg chg="add mod">
          <ac:chgData name="Procopi Constantinou" userId="51d9ef28ec21f27b" providerId="LiveId" clId="{F4B069F8-3E9D-4455-8E77-23858890855F}" dt="2022-10-21T15:20:14.511" v="1371" actId="1076"/>
          <ac:spMkLst>
            <pc:docMk/>
            <pc:sldMk cId="4059991840" sldId="264"/>
            <ac:spMk id="25" creationId="{BAF55DB3-98CF-AA12-10B9-B5D14C8CC78C}"/>
          </ac:spMkLst>
        </pc:spChg>
        <pc:spChg chg="add mod">
          <ac:chgData name="Procopi Constantinou" userId="51d9ef28ec21f27b" providerId="LiveId" clId="{F4B069F8-3E9D-4455-8E77-23858890855F}" dt="2022-10-21T15:20:32.983" v="1389" actId="1076"/>
          <ac:spMkLst>
            <pc:docMk/>
            <pc:sldMk cId="4059991840" sldId="264"/>
            <ac:spMk id="26" creationId="{854F80A4-4832-A78A-7FF2-0BFEE52A05A3}"/>
          </ac:spMkLst>
        </pc:s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3" creationId="{6F4F0000-694B-8C99-CEE1-F08ADF7E4511}"/>
          </ac:grpSpMkLst>
        </pc:gr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4" creationId="{27443BF6-392C-375A-958E-724F34D3C01D}"/>
          </ac:grpSpMkLst>
        </pc:grpChg>
        <pc:picChg chg="add del mod">
          <ac:chgData name="Procopi Constantinou" userId="51d9ef28ec21f27b" providerId="LiveId" clId="{F4B069F8-3E9D-4455-8E77-23858890855F}" dt="2022-10-21T15:10:22.209" v="1248" actId="478"/>
          <ac:picMkLst>
            <pc:docMk/>
            <pc:sldMk cId="4059991840" sldId="264"/>
            <ac:picMk id="10" creationId="{DC60780F-D9A9-9B4D-B5DF-E713367B3B89}"/>
          </ac:picMkLst>
        </pc:picChg>
        <pc:picChg chg="add del mod">
          <ac:chgData name="Procopi Constantinou" userId="51d9ef28ec21f27b" providerId="LiveId" clId="{F4B069F8-3E9D-4455-8E77-23858890855F}" dt="2022-10-21T15:17:09.685" v="1269" actId="478"/>
          <ac:picMkLst>
            <pc:docMk/>
            <pc:sldMk cId="4059991840" sldId="264"/>
            <ac:picMk id="16" creationId="{6253BB31-73B1-63BD-C9C6-8936972AB09C}"/>
          </ac:picMkLst>
        </pc:picChg>
        <pc:picChg chg="add del mod">
          <ac:chgData name="Procopi Constantinou" userId="51d9ef28ec21f27b" providerId="LiveId" clId="{F4B069F8-3E9D-4455-8E77-23858890855F}" dt="2022-10-21T15:17:36.455" v="1275" actId="478"/>
          <ac:picMkLst>
            <pc:docMk/>
            <pc:sldMk cId="4059991840" sldId="264"/>
            <ac:picMk id="19" creationId="{2902711B-269D-16AE-8874-5967FD489394}"/>
          </ac:picMkLst>
        </pc:picChg>
        <pc:picChg chg="add mod ord">
          <ac:chgData name="Procopi Constantinou" userId="51d9ef28ec21f27b" providerId="LiveId" clId="{F4B069F8-3E9D-4455-8E77-23858890855F}" dt="2022-10-21T15:18:46.073" v="1293" actId="1076"/>
          <ac:picMkLst>
            <pc:docMk/>
            <pc:sldMk cId="4059991840" sldId="264"/>
            <ac:picMk id="21" creationId="{8D6AE923-6184-866E-4827-639A8329D529}"/>
          </ac:picMkLst>
        </pc:picChg>
        <pc:picChg chg="add mod">
          <ac:chgData name="Procopi Constantinou" userId="51d9ef28ec21f27b" providerId="LiveId" clId="{F4B069F8-3E9D-4455-8E77-23858890855F}" dt="2022-10-21T15:18:43.361" v="1291" actId="14100"/>
          <ac:picMkLst>
            <pc:docMk/>
            <pc:sldMk cId="4059991840" sldId="264"/>
            <ac:picMk id="23" creationId="{4556ECF9-ADEC-0761-7449-D97F2934E08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400E-9B27-51C6-865A-BB2E8E32A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58ADB-2C9A-266F-0D45-064805343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FA0-77E8-94A1-41EF-AC92AF25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49CA4-9AB8-C1D7-6437-482F8589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04176-1D47-DEA1-007E-DB92EAAA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3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9F5C-D622-0F52-BA30-21E69D90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697DE-2BFE-DBBA-8ABB-5D33E804D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FFB83-FE73-BEF2-7C17-EE215AF1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A77FC-B2E7-E3F5-CC05-26166203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E40C4-DEFB-3074-9E71-85EE06B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9DA3C-DFFE-FD92-D730-D9E3EAD82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C8894-3A5A-E2B3-B212-E23A2D638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C6491-5EB9-1D9C-2FF7-F113070F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7597-EACA-CE5A-4DD1-F16E8F9E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1ED57-0BAA-DC25-63CD-5867829E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03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E701-D63F-3EB4-83A2-955897EC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D7AFE-461D-782C-4EAB-04C05C7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8C8C-B0B4-B349-108F-981F30D8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5E72-B78C-1D00-A22F-B7AD09F0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4917A-9CC0-B085-73CE-2A4EC519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CF1E-F09C-5602-9B6F-CFB4599C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F64A0-767E-30E1-C86B-445E10AD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9274C-E09E-5C24-5C69-78EC0004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B3B79-05BF-616C-FABE-F18CD687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F124F-AF31-35B5-B570-07C59B9F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4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A9C-3DAC-72B3-B205-8CA0C52D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25F06-8D46-813F-6F8F-4C3CB7AD5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B0877-121D-D9B7-C415-8BAA223E5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B43DF-5A7E-494E-07A6-6A8D39611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5FB11-79BB-EEE8-092E-F558CC8B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0A1DC-4D22-9166-55C9-F1113BA5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45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C893-4302-9561-F4CD-3C4F8FBB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AB832-AE6E-2C24-AAAB-AA3C691E5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ECAD6-6E53-2C5B-CE57-8FEEB71E8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3A27F-5045-7367-4D4C-5B2955903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1D6FA-B249-2833-4684-4005781B5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963CA-2292-FBC1-B288-E7F2DE01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4A34A-AC39-357C-6470-2F36DCB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D1A8E-AEB6-759B-0658-EF06FF20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2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4789-CB48-F3DC-B324-DC94FF9E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DE0A-55FB-D5BA-7C7D-E0BC8029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C57BF-E22E-F34D-6B24-0EBAED52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469CE-50A1-5C88-EFAC-300A26F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8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5CC21-72F6-C167-A421-EBA7F0E2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E3B08-7881-2DD3-E608-A9739ABD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530E5-5C76-1850-98B4-B108A44F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94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E837-E611-6511-99FD-1850F44A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7D10-A4A1-9FA6-4F1E-7A498187A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40A2D-CD4D-151E-19F3-EC960A284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B7E72-329D-A755-C8C1-152EB613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03E9F-DCD2-4C62-89A4-8D90A9F1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E8384-61DB-205E-1CAA-B560F0B2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03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C7B0-8167-811A-BB46-96D53402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8B253B-D82E-8BA4-6923-B5F8EC054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D02C7-2B24-FBC9-DD79-726925363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A7B30-E22C-C476-6433-6274DE61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06793-BF72-F9E7-6FFF-96DC1EF0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45493-E502-4DCF-9006-2A1817CA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51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3E6786-A41B-4F4D-8699-725B94C5AE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10725-5B11-C1D3-E2CD-5D04744D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B3748-1D82-D422-743E-6C48BA722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FF43-BFDF-FF8F-AF50-80BC499BB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EAF30-CB97-3D00-94AE-2168571BA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94B42-54A2-A0A9-FE3C-94965DD29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15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NUL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2908A8-2A16-3E5B-684D-D988B1525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51" y="0"/>
            <a:ext cx="546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16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CE35A-4D8F-4F1D-A18B-688A524E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69" y="1454724"/>
            <a:ext cx="5541861" cy="2151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3A1C6-07C4-4014-B917-A2676236C861}"/>
              </a:ext>
            </a:extLst>
          </p:cNvPr>
          <p:cNvSpPr txBox="1"/>
          <p:nvPr/>
        </p:nvSpPr>
        <p:spPr>
          <a:xfrm>
            <a:off x="5026773" y="1233001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PESCurve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model curves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33A958E-208E-257E-F4CE-37CE0B3F9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" y="3942999"/>
            <a:ext cx="3180820" cy="2811484"/>
          </a:xfrm>
          <a:custGeom>
            <a:avLst/>
            <a:gdLst>
              <a:gd name="connsiteX0" fmla="*/ 0 w 3180820"/>
              <a:gd name="connsiteY0" fmla="*/ 0 h 2811484"/>
              <a:gd name="connsiteX1" fmla="*/ 636164 w 3180820"/>
              <a:gd name="connsiteY1" fmla="*/ 0 h 2811484"/>
              <a:gd name="connsiteX2" fmla="*/ 1176903 w 3180820"/>
              <a:gd name="connsiteY2" fmla="*/ 0 h 2811484"/>
              <a:gd name="connsiteX3" fmla="*/ 1844876 w 3180820"/>
              <a:gd name="connsiteY3" fmla="*/ 0 h 2811484"/>
              <a:gd name="connsiteX4" fmla="*/ 2481040 w 3180820"/>
              <a:gd name="connsiteY4" fmla="*/ 0 h 2811484"/>
              <a:gd name="connsiteX5" fmla="*/ 3180820 w 3180820"/>
              <a:gd name="connsiteY5" fmla="*/ 0 h 2811484"/>
              <a:gd name="connsiteX6" fmla="*/ 3180820 w 3180820"/>
              <a:gd name="connsiteY6" fmla="*/ 618526 h 2811484"/>
              <a:gd name="connsiteX7" fmla="*/ 3180820 w 3180820"/>
              <a:gd name="connsiteY7" fmla="*/ 1152708 h 2811484"/>
              <a:gd name="connsiteX8" fmla="*/ 3180820 w 3180820"/>
              <a:gd name="connsiteY8" fmla="*/ 1686890 h 2811484"/>
              <a:gd name="connsiteX9" fmla="*/ 3180820 w 3180820"/>
              <a:gd name="connsiteY9" fmla="*/ 2249187 h 2811484"/>
              <a:gd name="connsiteX10" fmla="*/ 3180820 w 3180820"/>
              <a:gd name="connsiteY10" fmla="*/ 2811484 h 2811484"/>
              <a:gd name="connsiteX11" fmla="*/ 2481040 w 3180820"/>
              <a:gd name="connsiteY11" fmla="*/ 2811484 h 2811484"/>
              <a:gd name="connsiteX12" fmla="*/ 1940300 w 3180820"/>
              <a:gd name="connsiteY12" fmla="*/ 2811484 h 2811484"/>
              <a:gd name="connsiteX13" fmla="*/ 1272328 w 3180820"/>
              <a:gd name="connsiteY13" fmla="*/ 2811484 h 2811484"/>
              <a:gd name="connsiteX14" fmla="*/ 699780 w 3180820"/>
              <a:gd name="connsiteY14" fmla="*/ 2811484 h 2811484"/>
              <a:gd name="connsiteX15" fmla="*/ 0 w 3180820"/>
              <a:gd name="connsiteY15" fmla="*/ 2811484 h 2811484"/>
              <a:gd name="connsiteX16" fmla="*/ 0 w 3180820"/>
              <a:gd name="connsiteY16" fmla="*/ 2249187 h 2811484"/>
              <a:gd name="connsiteX17" fmla="*/ 0 w 3180820"/>
              <a:gd name="connsiteY17" fmla="*/ 1630661 h 2811484"/>
              <a:gd name="connsiteX18" fmla="*/ 0 w 3180820"/>
              <a:gd name="connsiteY18" fmla="*/ 1068364 h 2811484"/>
              <a:gd name="connsiteX19" fmla="*/ 0 w 3180820"/>
              <a:gd name="connsiteY19" fmla="*/ 0 h 28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80820" h="2811484" fill="none" extrusionOk="0">
                <a:moveTo>
                  <a:pt x="0" y="0"/>
                </a:moveTo>
                <a:cubicBezTo>
                  <a:pt x="150760" y="-872"/>
                  <a:pt x="384089" y="-17117"/>
                  <a:pt x="636164" y="0"/>
                </a:cubicBezTo>
                <a:cubicBezTo>
                  <a:pt x="888239" y="17117"/>
                  <a:pt x="948190" y="16650"/>
                  <a:pt x="1176903" y="0"/>
                </a:cubicBezTo>
                <a:cubicBezTo>
                  <a:pt x="1405616" y="-16650"/>
                  <a:pt x="1554385" y="-17874"/>
                  <a:pt x="1844876" y="0"/>
                </a:cubicBezTo>
                <a:cubicBezTo>
                  <a:pt x="2135367" y="17874"/>
                  <a:pt x="2304592" y="19050"/>
                  <a:pt x="2481040" y="0"/>
                </a:cubicBezTo>
                <a:cubicBezTo>
                  <a:pt x="2657488" y="-19050"/>
                  <a:pt x="2951386" y="-27304"/>
                  <a:pt x="3180820" y="0"/>
                </a:cubicBezTo>
                <a:cubicBezTo>
                  <a:pt x="3158350" y="183787"/>
                  <a:pt x="3156459" y="309520"/>
                  <a:pt x="3180820" y="618526"/>
                </a:cubicBezTo>
                <a:cubicBezTo>
                  <a:pt x="3205181" y="927532"/>
                  <a:pt x="3169634" y="994898"/>
                  <a:pt x="3180820" y="1152708"/>
                </a:cubicBezTo>
                <a:cubicBezTo>
                  <a:pt x="3192006" y="1310518"/>
                  <a:pt x="3156219" y="1472620"/>
                  <a:pt x="3180820" y="1686890"/>
                </a:cubicBezTo>
                <a:cubicBezTo>
                  <a:pt x="3205421" y="1901160"/>
                  <a:pt x="3187638" y="2047549"/>
                  <a:pt x="3180820" y="2249187"/>
                </a:cubicBezTo>
                <a:cubicBezTo>
                  <a:pt x="3174002" y="2450825"/>
                  <a:pt x="3163798" y="2561741"/>
                  <a:pt x="3180820" y="2811484"/>
                </a:cubicBezTo>
                <a:cubicBezTo>
                  <a:pt x="3009260" y="2805999"/>
                  <a:pt x="2720807" y="2784426"/>
                  <a:pt x="2481040" y="2811484"/>
                </a:cubicBezTo>
                <a:cubicBezTo>
                  <a:pt x="2241273" y="2838542"/>
                  <a:pt x="2063314" y="2838477"/>
                  <a:pt x="1940300" y="2811484"/>
                </a:cubicBezTo>
                <a:cubicBezTo>
                  <a:pt x="1817286" y="2784491"/>
                  <a:pt x="1571898" y="2803060"/>
                  <a:pt x="1272328" y="2811484"/>
                </a:cubicBezTo>
                <a:cubicBezTo>
                  <a:pt x="972758" y="2819908"/>
                  <a:pt x="819682" y="2812390"/>
                  <a:pt x="699780" y="2811484"/>
                </a:cubicBezTo>
                <a:cubicBezTo>
                  <a:pt x="579878" y="2810578"/>
                  <a:pt x="187190" y="2838279"/>
                  <a:pt x="0" y="2811484"/>
                </a:cubicBezTo>
                <a:cubicBezTo>
                  <a:pt x="-10316" y="2614598"/>
                  <a:pt x="2941" y="2384452"/>
                  <a:pt x="0" y="2249187"/>
                </a:cubicBezTo>
                <a:cubicBezTo>
                  <a:pt x="-2941" y="2113922"/>
                  <a:pt x="12997" y="1787424"/>
                  <a:pt x="0" y="1630661"/>
                </a:cubicBezTo>
                <a:cubicBezTo>
                  <a:pt x="-12997" y="1473898"/>
                  <a:pt x="-951" y="1236909"/>
                  <a:pt x="0" y="1068364"/>
                </a:cubicBezTo>
                <a:cubicBezTo>
                  <a:pt x="951" y="899819"/>
                  <a:pt x="50268" y="286957"/>
                  <a:pt x="0" y="0"/>
                </a:cubicBezTo>
                <a:close/>
              </a:path>
              <a:path w="3180820" h="2811484" stroke="0" extrusionOk="0">
                <a:moveTo>
                  <a:pt x="0" y="0"/>
                </a:moveTo>
                <a:cubicBezTo>
                  <a:pt x="121379" y="21499"/>
                  <a:pt x="284379" y="-1038"/>
                  <a:pt x="540739" y="0"/>
                </a:cubicBezTo>
                <a:cubicBezTo>
                  <a:pt x="797099" y="1038"/>
                  <a:pt x="832461" y="-7185"/>
                  <a:pt x="1081479" y="0"/>
                </a:cubicBezTo>
                <a:cubicBezTo>
                  <a:pt x="1330497" y="7185"/>
                  <a:pt x="1573145" y="-28388"/>
                  <a:pt x="1717643" y="0"/>
                </a:cubicBezTo>
                <a:cubicBezTo>
                  <a:pt x="1862141" y="28388"/>
                  <a:pt x="2108590" y="-8328"/>
                  <a:pt x="2290190" y="0"/>
                </a:cubicBezTo>
                <a:cubicBezTo>
                  <a:pt x="2471790" y="8328"/>
                  <a:pt x="2750575" y="-28783"/>
                  <a:pt x="3180820" y="0"/>
                </a:cubicBezTo>
                <a:cubicBezTo>
                  <a:pt x="3191596" y="158612"/>
                  <a:pt x="3175071" y="491393"/>
                  <a:pt x="3180820" y="618526"/>
                </a:cubicBezTo>
                <a:cubicBezTo>
                  <a:pt x="3186569" y="745659"/>
                  <a:pt x="3210987" y="1034458"/>
                  <a:pt x="3180820" y="1237053"/>
                </a:cubicBezTo>
                <a:cubicBezTo>
                  <a:pt x="3150653" y="1439648"/>
                  <a:pt x="3169236" y="1531291"/>
                  <a:pt x="3180820" y="1715005"/>
                </a:cubicBezTo>
                <a:cubicBezTo>
                  <a:pt x="3192404" y="1898719"/>
                  <a:pt x="3177718" y="2033283"/>
                  <a:pt x="3180820" y="2305417"/>
                </a:cubicBezTo>
                <a:cubicBezTo>
                  <a:pt x="3183922" y="2577551"/>
                  <a:pt x="3183007" y="2624904"/>
                  <a:pt x="3180820" y="2811484"/>
                </a:cubicBezTo>
                <a:cubicBezTo>
                  <a:pt x="2995896" y="2807914"/>
                  <a:pt x="2871690" y="2832143"/>
                  <a:pt x="2608272" y="2811484"/>
                </a:cubicBezTo>
                <a:cubicBezTo>
                  <a:pt x="2344854" y="2790825"/>
                  <a:pt x="2235883" y="2833281"/>
                  <a:pt x="2067533" y="2811484"/>
                </a:cubicBezTo>
                <a:cubicBezTo>
                  <a:pt x="1899183" y="2789687"/>
                  <a:pt x="1626255" y="2814911"/>
                  <a:pt x="1494985" y="2811484"/>
                </a:cubicBezTo>
                <a:cubicBezTo>
                  <a:pt x="1363715" y="2808057"/>
                  <a:pt x="1126081" y="2825849"/>
                  <a:pt x="954246" y="2811484"/>
                </a:cubicBezTo>
                <a:cubicBezTo>
                  <a:pt x="782411" y="2797119"/>
                  <a:pt x="280415" y="2779918"/>
                  <a:pt x="0" y="2811484"/>
                </a:cubicBezTo>
                <a:cubicBezTo>
                  <a:pt x="10496" y="2615522"/>
                  <a:pt x="-20326" y="2445171"/>
                  <a:pt x="0" y="2249187"/>
                </a:cubicBezTo>
                <a:cubicBezTo>
                  <a:pt x="20326" y="2053203"/>
                  <a:pt x="-1117" y="1925793"/>
                  <a:pt x="0" y="1743120"/>
                </a:cubicBezTo>
                <a:cubicBezTo>
                  <a:pt x="1117" y="1560447"/>
                  <a:pt x="-10623" y="1436783"/>
                  <a:pt x="0" y="1152708"/>
                </a:cubicBezTo>
                <a:cubicBezTo>
                  <a:pt x="10623" y="868633"/>
                  <a:pt x="-25265" y="760609"/>
                  <a:pt x="0" y="534182"/>
                </a:cubicBezTo>
                <a:cubicBezTo>
                  <a:pt x="25265" y="307755"/>
                  <a:pt x="-8263" y="22652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3872208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3" name="Picture 12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4A25E6B-BEE1-084C-F84E-E97558B38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82" y="3926349"/>
            <a:ext cx="5511308" cy="2914399"/>
          </a:xfrm>
          <a:custGeom>
            <a:avLst/>
            <a:gdLst>
              <a:gd name="connsiteX0" fmla="*/ 0 w 5511308"/>
              <a:gd name="connsiteY0" fmla="*/ 0 h 2914399"/>
              <a:gd name="connsiteX1" fmla="*/ 523574 w 5511308"/>
              <a:gd name="connsiteY1" fmla="*/ 0 h 2914399"/>
              <a:gd name="connsiteX2" fmla="*/ 1157375 w 5511308"/>
              <a:gd name="connsiteY2" fmla="*/ 0 h 2914399"/>
              <a:gd name="connsiteX3" fmla="*/ 1956514 w 5511308"/>
              <a:gd name="connsiteY3" fmla="*/ 0 h 2914399"/>
              <a:gd name="connsiteX4" fmla="*/ 2755654 w 5511308"/>
              <a:gd name="connsiteY4" fmla="*/ 0 h 2914399"/>
              <a:gd name="connsiteX5" fmla="*/ 3334341 w 5511308"/>
              <a:gd name="connsiteY5" fmla="*/ 0 h 2914399"/>
              <a:gd name="connsiteX6" fmla="*/ 4023255 w 5511308"/>
              <a:gd name="connsiteY6" fmla="*/ 0 h 2914399"/>
              <a:gd name="connsiteX7" fmla="*/ 4767281 w 5511308"/>
              <a:gd name="connsiteY7" fmla="*/ 0 h 2914399"/>
              <a:gd name="connsiteX8" fmla="*/ 5511308 w 5511308"/>
              <a:gd name="connsiteY8" fmla="*/ 0 h 2914399"/>
              <a:gd name="connsiteX9" fmla="*/ 5511308 w 5511308"/>
              <a:gd name="connsiteY9" fmla="*/ 641168 h 2914399"/>
              <a:gd name="connsiteX10" fmla="*/ 5511308 w 5511308"/>
              <a:gd name="connsiteY10" fmla="*/ 1253192 h 2914399"/>
              <a:gd name="connsiteX11" fmla="*/ 5511308 w 5511308"/>
              <a:gd name="connsiteY11" fmla="*/ 1806927 h 2914399"/>
              <a:gd name="connsiteX12" fmla="*/ 5511308 w 5511308"/>
              <a:gd name="connsiteY12" fmla="*/ 2389807 h 2914399"/>
              <a:gd name="connsiteX13" fmla="*/ 5511308 w 5511308"/>
              <a:gd name="connsiteY13" fmla="*/ 2914399 h 2914399"/>
              <a:gd name="connsiteX14" fmla="*/ 4987734 w 5511308"/>
              <a:gd name="connsiteY14" fmla="*/ 2914399 h 2914399"/>
              <a:gd name="connsiteX15" fmla="*/ 4464159 w 5511308"/>
              <a:gd name="connsiteY15" fmla="*/ 2914399 h 2914399"/>
              <a:gd name="connsiteX16" fmla="*/ 3665020 w 5511308"/>
              <a:gd name="connsiteY16" fmla="*/ 2914399 h 2914399"/>
              <a:gd name="connsiteX17" fmla="*/ 2976106 w 5511308"/>
              <a:gd name="connsiteY17" fmla="*/ 2914399 h 2914399"/>
              <a:gd name="connsiteX18" fmla="*/ 2397419 w 5511308"/>
              <a:gd name="connsiteY18" fmla="*/ 2914399 h 2914399"/>
              <a:gd name="connsiteX19" fmla="*/ 1818732 w 5511308"/>
              <a:gd name="connsiteY19" fmla="*/ 2914399 h 2914399"/>
              <a:gd name="connsiteX20" fmla="*/ 1074705 w 5511308"/>
              <a:gd name="connsiteY20" fmla="*/ 2914399 h 2914399"/>
              <a:gd name="connsiteX21" fmla="*/ 0 w 5511308"/>
              <a:gd name="connsiteY21" fmla="*/ 2914399 h 2914399"/>
              <a:gd name="connsiteX22" fmla="*/ 0 w 5511308"/>
              <a:gd name="connsiteY22" fmla="*/ 2273231 h 2914399"/>
              <a:gd name="connsiteX23" fmla="*/ 0 w 5511308"/>
              <a:gd name="connsiteY23" fmla="*/ 1748639 h 2914399"/>
              <a:gd name="connsiteX24" fmla="*/ 0 w 5511308"/>
              <a:gd name="connsiteY24" fmla="*/ 1194904 h 2914399"/>
              <a:gd name="connsiteX25" fmla="*/ 0 w 5511308"/>
              <a:gd name="connsiteY25" fmla="*/ 612024 h 2914399"/>
              <a:gd name="connsiteX26" fmla="*/ 0 w 5511308"/>
              <a:gd name="connsiteY26" fmla="*/ 0 h 291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1308" h="2914399" fill="none" extrusionOk="0">
                <a:moveTo>
                  <a:pt x="0" y="0"/>
                </a:moveTo>
                <a:cubicBezTo>
                  <a:pt x="149387" y="21783"/>
                  <a:pt x="373541" y="1274"/>
                  <a:pt x="523574" y="0"/>
                </a:cubicBezTo>
                <a:cubicBezTo>
                  <a:pt x="673607" y="-1274"/>
                  <a:pt x="860826" y="-12545"/>
                  <a:pt x="1157375" y="0"/>
                </a:cubicBezTo>
                <a:cubicBezTo>
                  <a:pt x="1453924" y="12545"/>
                  <a:pt x="1756337" y="25679"/>
                  <a:pt x="1956514" y="0"/>
                </a:cubicBezTo>
                <a:cubicBezTo>
                  <a:pt x="2156691" y="-25679"/>
                  <a:pt x="2432336" y="-9778"/>
                  <a:pt x="2755654" y="0"/>
                </a:cubicBezTo>
                <a:cubicBezTo>
                  <a:pt x="3078972" y="9778"/>
                  <a:pt x="3189789" y="28037"/>
                  <a:pt x="3334341" y="0"/>
                </a:cubicBezTo>
                <a:cubicBezTo>
                  <a:pt x="3478893" y="-28037"/>
                  <a:pt x="3723281" y="5508"/>
                  <a:pt x="4023255" y="0"/>
                </a:cubicBezTo>
                <a:cubicBezTo>
                  <a:pt x="4323229" y="-5508"/>
                  <a:pt x="4513984" y="-20227"/>
                  <a:pt x="4767281" y="0"/>
                </a:cubicBezTo>
                <a:cubicBezTo>
                  <a:pt x="5020578" y="20227"/>
                  <a:pt x="5157960" y="-7225"/>
                  <a:pt x="5511308" y="0"/>
                </a:cubicBezTo>
                <a:cubicBezTo>
                  <a:pt x="5521289" y="147910"/>
                  <a:pt x="5505885" y="448831"/>
                  <a:pt x="5511308" y="641168"/>
                </a:cubicBezTo>
                <a:cubicBezTo>
                  <a:pt x="5516731" y="833505"/>
                  <a:pt x="5487292" y="1008191"/>
                  <a:pt x="5511308" y="1253192"/>
                </a:cubicBezTo>
                <a:cubicBezTo>
                  <a:pt x="5535324" y="1498193"/>
                  <a:pt x="5528217" y="1576053"/>
                  <a:pt x="5511308" y="1806927"/>
                </a:cubicBezTo>
                <a:cubicBezTo>
                  <a:pt x="5494399" y="2037801"/>
                  <a:pt x="5518412" y="2268813"/>
                  <a:pt x="5511308" y="2389807"/>
                </a:cubicBezTo>
                <a:cubicBezTo>
                  <a:pt x="5504204" y="2510801"/>
                  <a:pt x="5517710" y="2768018"/>
                  <a:pt x="5511308" y="2914399"/>
                </a:cubicBezTo>
                <a:cubicBezTo>
                  <a:pt x="5309959" y="2911498"/>
                  <a:pt x="5146121" y="2921285"/>
                  <a:pt x="4987734" y="2914399"/>
                </a:cubicBezTo>
                <a:cubicBezTo>
                  <a:pt x="4829347" y="2907513"/>
                  <a:pt x="4649747" y="2938399"/>
                  <a:pt x="4464159" y="2914399"/>
                </a:cubicBezTo>
                <a:cubicBezTo>
                  <a:pt x="4278571" y="2890399"/>
                  <a:pt x="4049767" y="2907809"/>
                  <a:pt x="3665020" y="2914399"/>
                </a:cubicBezTo>
                <a:cubicBezTo>
                  <a:pt x="3280273" y="2920989"/>
                  <a:pt x="3117256" y="2929579"/>
                  <a:pt x="2976106" y="2914399"/>
                </a:cubicBezTo>
                <a:cubicBezTo>
                  <a:pt x="2834956" y="2899219"/>
                  <a:pt x="2663865" y="2927873"/>
                  <a:pt x="2397419" y="2914399"/>
                </a:cubicBezTo>
                <a:cubicBezTo>
                  <a:pt x="2130973" y="2900925"/>
                  <a:pt x="2061732" y="2917035"/>
                  <a:pt x="1818732" y="2914399"/>
                </a:cubicBezTo>
                <a:cubicBezTo>
                  <a:pt x="1575732" y="2911763"/>
                  <a:pt x="1338998" y="2878339"/>
                  <a:pt x="1074705" y="2914399"/>
                </a:cubicBezTo>
                <a:cubicBezTo>
                  <a:pt x="810412" y="2950459"/>
                  <a:pt x="240407" y="2872369"/>
                  <a:pt x="0" y="2914399"/>
                </a:cubicBezTo>
                <a:cubicBezTo>
                  <a:pt x="20665" y="2625711"/>
                  <a:pt x="-8788" y="2582846"/>
                  <a:pt x="0" y="2273231"/>
                </a:cubicBezTo>
                <a:cubicBezTo>
                  <a:pt x="8788" y="1963616"/>
                  <a:pt x="-18612" y="1996371"/>
                  <a:pt x="0" y="1748639"/>
                </a:cubicBezTo>
                <a:cubicBezTo>
                  <a:pt x="18612" y="1500907"/>
                  <a:pt x="-9131" y="1357826"/>
                  <a:pt x="0" y="1194904"/>
                </a:cubicBezTo>
                <a:cubicBezTo>
                  <a:pt x="9131" y="1031982"/>
                  <a:pt x="22355" y="840597"/>
                  <a:pt x="0" y="612024"/>
                </a:cubicBezTo>
                <a:cubicBezTo>
                  <a:pt x="-22355" y="383451"/>
                  <a:pt x="-4900" y="233322"/>
                  <a:pt x="0" y="0"/>
                </a:cubicBezTo>
                <a:close/>
              </a:path>
              <a:path w="5511308" h="2914399" stroke="0" extrusionOk="0">
                <a:moveTo>
                  <a:pt x="0" y="0"/>
                </a:moveTo>
                <a:cubicBezTo>
                  <a:pt x="254059" y="18021"/>
                  <a:pt x="411430" y="25679"/>
                  <a:pt x="633800" y="0"/>
                </a:cubicBezTo>
                <a:cubicBezTo>
                  <a:pt x="856170" y="-25679"/>
                  <a:pt x="1004348" y="-16040"/>
                  <a:pt x="1212488" y="0"/>
                </a:cubicBezTo>
                <a:cubicBezTo>
                  <a:pt x="1420628" y="16040"/>
                  <a:pt x="1725715" y="-36042"/>
                  <a:pt x="1956514" y="0"/>
                </a:cubicBezTo>
                <a:cubicBezTo>
                  <a:pt x="2187313" y="36042"/>
                  <a:pt x="2485576" y="-17690"/>
                  <a:pt x="2755654" y="0"/>
                </a:cubicBezTo>
                <a:cubicBezTo>
                  <a:pt x="3025732" y="17690"/>
                  <a:pt x="3161634" y="23195"/>
                  <a:pt x="3389454" y="0"/>
                </a:cubicBezTo>
                <a:cubicBezTo>
                  <a:pt x="3617274" y="-23195"/>
                  <a:pt x="3939819" y="30651"/>
                  <a:pt x="4188594" y="0"/>
                </a:cubicBezTo>
                <a:cubicBezTo>
                  <a:pt x="4437369" y="-30651"/>
                  <a:pt x="4535657" y="13292"/>
                  <a:pt x="4767281" y="0"/>
                </a:cubicBezTo>
                <a:cubicBezTo>
                  <a:pt x="4998905" y="-13292"/>
                  <a:pt x="5243401" y="-28668"/>
                  <a:pt x="5511308" y="0"/>
                </a:cubicBezTo>
                <a:cubicBezTo>
                  <a:pt x="5512623" y="149136"/>
                  <a:pt x="5500730" y="323913"/>
                  <a:pt x="5511308" y="495448"/>
                </a:cubicBezTo>
                <a:cubicBezTo>
                  <a:pt x="5521886" y="666983"/>
                  <a:pt x="5539003" y="896924"/>
                  <a:pt x="5511308" y="1078328"/>
                </a:cubicBezTo>
                <a:cubicBezTo>
                  <a:pt x="5483613" y="1259732"/>
                  <a:pt x="5500888" y="1537844"/>
                  <a:pt x="5511308" y="1719495"/>
                </a:cubicBezTo>
                <a:cubicBezTo>
                  <a:pt x="5521728" y="1901146"/>
                  <a:pt x="5521292" y="2123184"/>
                  <a:pt x="5511308" y="2244087"/>
                </a:cubicBezTo>
                <a:cubicBezTo>
                  <a:pt x="5501324" y="2364990"/>
                  <a:pt x="5490198" y="2711190"/>
                  <a:pt x="5511308" y="2914399"/>
                </a:cubicBezTo>
                <a:cubicBezTo>
                  <a:pt x="5167439" y="2931107"/>
                  <a:pt x="5046773" y="2939433"/>
                  <a:pt x="4767281" y="2914399"/>
                </a:cubicBezTo>
                <a:cubicBezTo>
                  <a:pt x="4487789" y="2889365"/>
                  <a:pt x="4348192" y="2882767"/>
                  <a:pt x="4078368" y="2914399"/>
                </a:cubicBezTo>
                <a:cubicBezTo>
                  <a:pt x="3808544" y="2946031"/>
                  <a:pt x="3590840" y="2920468"/>
                  <a:pt x="3444568" y="2914399"/>
                </a:cubicBezTo>
                <a:cubicBezTo>
                  <a:pt x="3298296" y="2908330"/>
                  <a:pt x="2987685" y="2916883"/>
                  <a:pt x="2645428" y="2914399"/>
                </a:cubicBezTo>
                <a:cubicBezTo>
                  <a:pt x="2303171" y="2911915"/>
                  <a:pt x="2127892" y="2884895"/>
                  <a:pt x="1901401" y="2914399"/>
                </a:cubicBezTo>
                <a:cubicBezTo>
                  <a:pt x="1674910" y="2943903"/>
                  <a:pt x="1520848" y="2894191"/>
                  <a:pt x="1267601" y="2914399"/>
                </a:cubicBezTo>
                <a:cubicBezTo>
                  <a:pt x="1014354" y="2934607"/>
                  <a:pt x="795225" y="2931191"/>
                  <a:pt x="633800" y="2914399"/>
                </a:cubicBezTo>
                <a:cubicBezTo>
                  <a:pt x="472375" y="2897607"/>
                  <a:pt x="279040" y="2935976"/>
                  <a:pt x="0" y="2914399"/>
                </a:cubicBezTo>
                <a:cubicBezTo>
                  <a:pt x="-14886" y="2616737"/>
                  <a:pt x="-17957" y="2440021"/>
                  <a:pt x="0" y="2273231"/>
                </a:cubicBezTo>
                <a:cubicBezTo>
                  <a:pt x="17957" y="2106441"/>
                  <a:pt x="-18541" y="1889882"/>
                  <a:pt x="0" y="1719495"/>
                </a:cubicBezTo>
                <a:cubicBezTo>
                  <a:pt x="18541" y="1549108"/>
                  <a:pt x="16530" y="1360233"/>
                  <a:pt x="0" y="1107472"/>
                </a:cubicBezTo>
                <a:cubicBezTo>
                  <a:pt x="-16530" y="854711"/>
                  <a:pt x="40293" y="43458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520156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BA71A02-94A6-4482-A405-4AEFF59AE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" y="461117"/>
            <a:ext cx="4439204" cy="3923752"/>
          </a:xfrm>
          <a:custGeom>
            <a:avLst/>
            <a:gdLst>
              <a:gd name="connsiteX0" fmla="*/ 0 w 4439204"/>
              <a:gd name="connsiteY0" fmla="*/ 0 h 3923752"/>
              <a:gd name="connsiteX1" fmla="*/ 589780 w 4439204"/>
              <a:gd name="connsiteY1" fmla="*/ 0 h 3923752"/>
              <a:gd name="connsiteX2" fmla="*/ 1135168 w 4439204"/>
              <a:gd name="connsiteY2" fmla="*/ 0 h 3923752"/>
              <a:gd name="connsiteX3" fmla="*/ 1636164 w 4439204"/>
              <a:gd name="connsiteY3" fmla="*/ 0 h 3923752"/>
              <a:gd name="connsiteX4" fmla="*/ 2359120 w 4439204"/>
              <a:gd name="connsiteY4" fmla="*/ 0 h 3923752"/>
              <a:gd name="connsiteX5" fmla="*/ 3037684 w 4439204"/>
              <a:gd name="connsiteY5" fmla="*/ 0 h 3923752"/>
              <a:gd name="connsiteX6" fmla="*/ 3760640 w 4439204"/>
              <a:gd name="connsiteY6" fmla="*/ 0 h 3923752"/>
              <a:gd name="connsiteX7" fmla="*/ 4439204 w 4439204"/>
              <a:gd name="connsiteY7" fmla="*/ 0 h 3923752"/>
              <a:gd name="connsiteX8" fmla="*/ 4439204 w 4439204"/>
              <a:gd name="connsiteY8" fmla="*/ 536246 h 3923752"/>
              <a:gd name="connsiteX9" fmla="*/ 4439204 w 4439204"/>
              <a:gd name="connsiteY9" fmla="*/ 1229442 h 3923752"/>
              <a:gd name="connsiteX10" fmla="*/ 4439204 w 4439204"/>
              <a:gd name="connsiteY10" fmla="*/ 1844163 h 3923752"/>
              <a:gd name="connsiteX11" fmla="*/ 4439204 w 4439204"/>
              <a:gd name="connsiteY11" fmla="*/ 2498122 h 3923752"/>
              <a:gd name="connsiteX12" fmla="*/ 4439204 w 4439204"/>
              <a:gd name="connsiteY12" fmla="*/ 3191318 h 3923752"/>
              <a:gd name="connsiteX13" fmla="*/ 4439204 w 4439204"/>
              <a:gd name="connsiteY13" fmla="*/ 3923752 h 3923752"/>
              <a:gd name="connsiteX14" fmla="*/ 3805032 w 4439204"/>
              <a:gd name="connsiteY14" fmla="*/ 3923752 h 3923752"/>
              <a:gd name="connsiteX15" fmla="*/ 3082076 w 4439204"/>
              <a:gd name="connsiteY15" fmla="*/ 3923752 h 3923752"/>
              <a:gd name="connsiteX16" fmla="*/ 2359120 w 4439204"/>
              <a:gd name="connsiteY16" fmla="*/ 3923752 h 3923752"/>
              <a:gd name="connsiteX17" fmla="*/ 1769340 w 4439204"/>
              <a:gd name="connsiteY17" fmla="*/ 3923752 h 3923752"/>
              <a:gd name="connsiteX18" fmla="*/ 1179560 w 4439204"/>
              <a:gd name="connsiteY18" fmla="*/ 3923752 h 3923752"/>
              <a:gd name="connsiteX19" fmla="*/ 0 w 4439204"/>
              <a:gd name="connsiteY19" fmla="*/ 3923752 h 3923752"/>
              <a:gd name="connsiteX20" fmla="*/ 0 w 4439204"/>
              <a:gd name="connsiteY20" fmla="*/ 3348268 h 3923752"/>
              <a:gd name="connsiteX21" fmla="*/ 0 w 4439204"/>
              <a:gd name="connsiteY21" fmla="*/ 2615835 h 3923752"/>
              <a:gd name="connsiteX22" fmla="*/ 0 w 4439204"/>
              <a:gd name="connsiteY22" fmla="*/ 2079589 h 3923752"/>
              <a:gd name="connsiteX23" fmla="*/ 0 w 4439204"/>
              <a:gd name="connsiteY23" fmla="*/ 1504105 h 3923752"/>
              <a:gd name="connsiteX24" fmla="*/ 0 w 4439204"/>
              <a:gd name="connsiteY24" fmla="*/ 928621 h 3923752"/>
              <a:gd name="connsiteX25" fmla="*/ 0 w 4439204"/>
              <a:gd name="connsiteY25" fmla="*/ 0 h 392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39204" h="3923752" fill="none" extrusionOk="0">
                <a:moveTo>
                  <a:pt x="0" y="0"/>
                </a:moveTo>
                <a:cubicBezTo>
                  <a:pt x="196591" y="-2082"/>
                  <a:pt x="374230" y="-18404"/>
                  <a:pt x="589780" y="0"/>
                </a:cubicBezTo>
                <a:cubicBezTo>
                  <a:pt x="805330" y="18404"/>
                  <a:pt x="1011097" y="-25955"/>
                  <a:pt x="1135168" y="0"/>
                </a:cubicBezTo>
                <a:cubicBezTo>
                  <a:pt x="1259239" y="25955"/>
                  <a:pt x="1521481" y="-17426"/>
                  <a:pt x="1636164" y="0"/>
                </a:cubicBezTo>
                <a:cubicBezTo>
                  <a:pt x="1750847" y="17426"/>
                  <a:pt x="2059428" y="-1568"/>
                  <a:pt x="2359120" y="0"/>
                </a:cubicBezTo>
                <a:cubicBezTo>
                  <a:pt x="2658812" y="1568"/>
                  <a:pt x="2711333" y="-28807"/>
                  <a:pt x="3037684" y="0"/>
                </a:cubicBezTo>
                <a:cubicBezTo>
                  <a:pt x="3364035" y="28807"/>
                  <a:pt x="3475232" y="-18889"/>
                  <a:pt x="3760640" y="0"/>
                </a:cubicBezTo>
                <a:cubicBezTo>
                  <a:pt x="4046048" y="18889"/>
                  <a:pt x="4113801" y="-25752"/>
                  <a:pt x="4439204" y="0"/>
                </a:cubicBezTo>
                <a:cubicBezTo>
                  <a:pt x="4429602" y="118941"/>
                  <a:pt x="4426298" y="396830"/>
                  <a:pt x="4439204" y="536246"/>
                </a:cubicBezTo>
                <a:cubicBezTo>
                  <a:pt x="4452110" y="675662"/>
                  <a:pt x="4469128" y="899079"/>
                  <a:pt x="4439204" y="1229442"/>
                </a:cubicBezTo>
                <a:cubicBezTo>
                  <a:pt x="4409280" y="1559805"/>
                  <a:pt x="4447009" y="1669253"/>
                  <a:pt x="4439204" y="1844163"/>
                </a:cubicBezTo>
                <a:cubicBezTo>
                  <a:pt x="4431399" y="2019073"/>
                  <a:pt x="4441688" y="2341387"/>
                  <a:pt x="4439204" y="2498122"/>
                </a:cubicBezTo>
                <a:cubicBezTo>
                  <a:pt x="4436720" y="2654857"/>
                  <a:pt x="4415210" y="2972111"/>
                  <a:pt x="4439204" y="3191318"/>
                </a:cubicBezTo>
                <a:cubicBezTo>
                  <a:pt x="4463198" y="3410525"/>
                  <a:pt x="4454986" y="3571499"/>
                  <a:pt x="4439204" y="3923752"/>
                </a:cubicBezTo>
                <a:cubicBezTo>
                  <a:pt x="4263218" y="3909215"/>
                  <a:pt x="3934411" y="3948473"/>
                  <a:pt x="3805032" y="3923752"/>
                </a:cubicBezTo>
                <a:cubicBezTo>
                  <a:pt x="3675653" y="3899031"/>
                  <a:pt x="3411376" y="3903763"/>
                  <a:pt x="3082076" y="3923752"/>
                </a:cubicBezTo>
                <a:cubicBezTo>
                  <a:pt x="2752776" y="3943741"/>
                  <a:pt x="2567587" y="3939449"/>
                  <a:pt x="2359120" y="3923752"/>
                </a:cubicBezTo>
                <a:cubicBezTo>
                  <a:pt x="2150653" y="3908055"/>
                  <a:pt x="1948754" y="3940023"/>
                  <a:pt x="1769340" y="3923752"/>
                </a:cubicBezTo>
                <a:cubicBezTo>
                  <a:pt x="1589926" y="3907481"/>
                  <a:pt x="1379427" y="3936212"/>
                  <a:pt x="1179560" y="3923752"/>
                </a:cubicBezTo>
                <a:cubicBezTo>
                  <a:pt x="979693" y="3911292"/>
                  <a:pt x="517438" y="3967003"/>
                  <a:pt x="0" y="3923752"/>
                </a:cubicBezTo>
                <a:cubicBezTo>
                  <a:pt x="16965" y="3686093"/>
                  <a:pt x="1578" y="3575393"/>
                  <a:pt x="0" y="3348268"/>
                </a:cubicBezTo>
                <a:cubicBezTo>
                  <a:pt x="-1578" y="3121143"/>
                  <a:pt x="6617" y="2844539"/>
                  <a:pt x="0" y="2615835"/>
                </a:cubicBezTo>
                <a:cubicBezTo>
                  <a:pt x="-6617" y="2387131"/>
                  <a:pt x="10294" y="2260857"/>
                  <a:pt x="0" y="2079589"/>
                </a:cubicBezTo>
                <a:cubicBezTo>
                  <a:pt x="-10294" y="1898321"/>
                  <a:pt x="12133" y="1689564"/>
                  <a:pt x="0" y="1504105"/>
                </a:cubicBezTo>
                <a:cubicBezTo>
                  <a:pt x="-12133" y="1318646"/>
                  <a:pt x="-27421" y="1192338"/>
                  <a:pt x="0" y="928621"/>
                </a:cubicBezTo>
                <a:cubicBezTo>
                  <a:pt x="27421" y="664904"/>
                  <a:pt x="36527" y="257382"/>
                  <a:pt x="0" y="0"/>
                </a:cubicBezTo>
                <a:close/>
              </a:path>
              <a:path w="4439204" h="3923752" stroke="0" extrusionOk="0">
                <a:moveTo>
                  <a:pt x="0" y="0"/>
                </a:moveTo>
                <a:cubicBezTo>
                  <a:pt x="271779" y="-12529"/>
                  <a:pt x="426525" y="13597"/>
                  <a:pt x="545388" y="0"/>
                </a:cubicBezTo>
                <a:cubicBezTo>
                  <a:pt x="664251" y="-13597"/>
                  <a:pt x="889131" y="-4076"/>
                  <a:pt x="1046384" y="0"/>
                </a:cubicBezTo>
                <a:cubicBezTo>
                  <a:pt x="1203637" y="4076"/>
                  <a:pt x="1476865" y="-10233"/>
                  <a:pt x="1636164" y="0"/>
                </a:cubicBezTo>
                <a:cubicBezTo>
                  <a:pt x="1795463" y="10233"/>
                  <a:pt x="2038633" y="21940"/>
                  <a:pt x="2359120" y="0"/>
                </a:cubicBezTo>
                <a:cubicBezTo>
                  <a:pt x="2679607" y="-21940"/>
                  <a:pt x="2644519" y="-19415"/>
                  <a:pt x="2904508" y="0"/>
                </a:cubicBezTo>
                <a:cubicBezTo>
                  <a:pt x="3164497" y="19415"/>
                  <a:pt x="3412833" y="-88"/>
                  <a:pt x="3627464" y="0"/>
                </a:cubicBezTo>
                <a:cubicBezTo>
                  <a:pt x="3842095" y="88"/>
                  <a:pt x="4219067" y="28295"/>
                  <a:pt x="4439204" y="0"/>
                </a:cubicBezTo>
                <a:cubicBezTo>
                  <a:pt x="4412022" y="189164"/>
                  <a:pt x="4411473" y="506159"/>
                  <a:pt x="4439204" y="693196"/>
                </a:cubicBezTo>
                <a:cubicBezTo>
                  <a:pt x="4466935" y="880233"/>
                  <a:pt x="4461653" y="1050880"/>
                  <a:pt x="4439204" y="1268680"/>
                </a:cubicBezTo>
                <a:cubicBezTo>
                  <a:pt x="4416755" y="1486480"/>
                  <a:pt x="4449036" y="1765925"/>
                  <a:pt x="4439204" y="2001114"/>
                </a:cubicBezTo>
                <a:cubicBezTo>
                  <a:pt x="4429372" y="2236303"/>
                  <a:pt x="4461034" y="2366841"/>
                  <a:pt x="4439204" y="2615835"/>
                </a:cubicBezTo>
                <a:cubicBezTo>
                  <a:pt x="4417374" y="2864829"/>
                  <a:pt x="4435636" y="3084897"/>
                  <a:pt x="4439204" y="3230556"/>
                </a:cubicBezTo>
                <a:cubicBezTo>
                  <a:pt x="4442772" y="3376215"/>
                  <a:pt x="4431594" y="3629698"/>
                  <a:pt x="4439204" y="3923752"/>
                </a:cubicBezTo>
                <a:cubicBezTo>
                  <a:pt x="4248336" y="3929682"/>
                  <a:pt x="4155711" y="3907619"/>
                  <a:pt x="3938208" y="3923752"/>
                </a:cubicBezTo>
                <a:cubicBezTo>
                  <a:pt x="3720705" y="3939885"/>
                  <a:pt x="3649768" y="3948422"/>
                  <a:pt x="3437212" y="3923752"/>
                </a:cubicBezTo>
                <a:cubicBezTo>
                  <a:pt x="3224656" y="3899082"/>
                  <a:pt x="3062442" y="3894144"/>
                  <a:pt x="2758648" y="3923752"/>
                </a:cubicBezTo>
                <a:cubicBezTo>
                  <a:pt x="2454854" y="3953360"/>
                  <a:pt x="2298426" y="3914610"/>
                  <a:pt x="2080084" y="3923752"/>
                </a:cubicBezTo>
                <a:cubicBezTo>
                  <a:pt x="1861742" y="3932894"/>
                  <a:pt x="1749524" y="3910424"/>
                  <a:pt x="1534696" y="3923752"/>
                </a:cubicBezTo>
                <a:cubicBezTo>
                  <a:pt x="1319868" y="3937080"/>
                  <a:pt x="1146004" y="3918612"/>
                  <a:pt x="1033700" y="3923752"/>
                </a:cubicBezTo>
                <a:cubicBezTo>
                  <a:pt x="921396" y="3928892"/>
                  <a:pt x="301382" y="3942623"/>
                  <a:pt x="0" y="3923752"/>
                </a:cubicBezTo>
                <a:cubicBezTo>
                  <a:pt x="1177" y="3695485"/>
                  <a:pt x="12182" y="3616844"/>
                  <a:pt x="0" y="3348268"/>
                </a:cubicBezTo>
                <a:cubicBezTo>
                  <a:pt x="-12182" y="3079692"/>
                  <a:pt x="9727" y="3013344"/>
                  <a:pt x="0" y="2772785"/>
                </a:cubicBezTo>
                <a:cubicBezTo>
                  <a:pt x="-9727" y="2532226"/>
                  <a:pt x="-2742" y="2426198"/>
                  <a:pt x="0" y="2118826"/>
                </a:cubicBezTo>
                <a:cubicBezTo>
                  <a:pt x="2742" y="1811454"/>
                  <a:pt x="16590" y="1778720"/>
                  <a:pt x="0" y="1582580"/>
                </a:cubicBezTo>
                <a:cubicBezTo>
                  <a:pt x="-16590" y="1386440"/>
                  <a:pt x="4436" y="1138403"/>
                  <a:pt x="0" y="850146"/>
                </a:cubicBezTo>
                <a:cubicBezTo>
                  <a:pt x="-4436" y="561889"/>
                  <a:pt x="4507" y="35860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122560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BD5B-0336-4CF5-BB86-A829115FF04A}"/>
              </a:ext>
            </a:extLst>
          </p:cNvPr>
          <p:cNvSpPr txBox="1"/>
          <p:nvPr/>
        </p:nvSpPr>
        <p:spPr>
          <a:xfrm>
            <a:off x="4857822" y="472386"/>
            <a:ext cx="71674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PESCurve()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generate a generalised PES model curve, defining a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primary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and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spin-orbit split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component.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A linear combination of these can be used to fit XPS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87DA2-75C8-4C90-8ECD-787880326E60}"/>
              </a:ext>
            </a:extLst>
          </p:cNvPr>
          <p:cNvSpPr txBox="1"/>
          <p:nvPr/>
        </p:nvSpPr>
        <p:spPr>
          <a:xfrm>
            <a:off x="4873926" y="3571335"/>
            <a:ext cx="7366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‘Example_003_PES_Model_Curves.mlx’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838B7-B2D8-4120-8F73-013548E1FA2D}"/>
              </a:ext>
            </a:extLst>
          </p:cNvPr>
          <p:cNvSpPr txBox="1"/>
          <p:nvPr/>
        </p:nvSpPr>
        <p:spPr>
          <a:xfrm>
            <a:off x="1698687" y="4926007"/>
            <a:ext cx="1380944" cy="6001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convolved with FDD at Fermi-edge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7D99B8-20D3-4EBF-B0B4-4988617BA814}"/>
              </a:ext>
            </a:extLst>
          </p:cNvPr>
          <p:cNvSpPr txBox="1"/>
          <p:nvPr/>
        </p:nvSpPr>
        <p:spPr>
          <a:xfrm>
            <a:off x="4822168" y="4612580"/>
            <a:ext cx="1190444" cy="12772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generated from the layer summation of a potential profile, enveloped over the IMFP.</a:t>
            </a:r>
          </a:p>
        </p:txBody>
      </p:sp>
    </p:spTree>
    <p:extLst>
      <p:ext uri="{BB962C8B-B14F-4D97-AF65-F5344CB8AC3E}">
        <p14:creationId xmlns:p14="http://schemas.microsoft.com/office/powerpoint/2010/main" val="349737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background curves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209ED1-DF18-4404-B2EA-EEBF633DDE84}"/>
              </a:ext>
            </a:extLst>
          </p:cNvPr>
          <p:cNvGrpSpPr/>
          <p:nvPr/>
        </p:nvGrpSpPr>
        <p:grpSpPr>
          <a:xfrm>
            <a:off x="53918" y="430446"/>
            <a:ext cx="9910626" cy="5944475"/>
            <a:chOff x="53918" y="542589"/>
            <a:chExt cx="10191978" cy="6113232"/>
          </a:xfrm>
        </p:grpSpPr>
        <p:pic>
          <p:nvPicPr>
            <p:cNvPr id="6" name="Picture 5" descr="Histogram&#10;&#10;Description automatically generated with medium confidence">
              <a:extLst>
                <a:ext uri="{FF2B5EF4-FFF2-40B4-BE49-F238E27FC236}">
                  <a16:creationId xmlns:a16="http://schemas.microsoft.com/office/drawing/2014/main" id="{4BFF76A2-F3FA-7623-A4A5-41133191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8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606729 w 3370717"/>
                <a:gd name="connsiteY1" fmla="*/ 0 h 3034845"/>
                <a:gd name="connsiteX2" fmla="*/ 1280872 w 3370717"/>
                <a:gd name="connsiteY2" fmla="*/ 0 h 3034845"/>
                <a:gd name="connsiteX3" fmla="*/ 1988723 w 3370717"/>
                <a:gd name="connsiteY3" fmla="*/ 0 h 3034845"/>
                <a:gd name="connsiteX4" fmla="*/ 2595452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76621 h 3034845"/>
                <a:gd name="connsiteX7" fmla="*/ 3370717 w 3370717"/>
                <a:gd name="connsiteY7" fmla="*/ 1122893 h 3034845"/>
                <a:gd name="connsiteX8" fmla="*/ 3370717 w 3370717"/>
                <a:gd name="connsiteY8" fmla="*/ 1790559 h 3034845"/>
                <a:gd name="connsiteX9" fmla="*/ 3370717 w 3370717"/>
                <a:gd name="connsiteY9" fmla="*/ 2397528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2056137 w 3370717"/>
                <a:gd name="connsiteY12" fmla="*/ 3034845 h 3034845"/>
                <a:gd name="connsiteX13" fmla="*/ 1449408 w 3370717"/>
                <a:gd name="connsiteY13" fmla="*/ 3034845 h 3034845"/>
                <a:gd name="connsiteX14" fmla="*/ 741558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97528 h 3034845"/>
                <a:gd name="connsiteX17" fmla="*/ 0 w 3370717"/>
                <a:gd name="connsiteY17" fmla="*/ 1790559 h 3034845"/>
                <a:gd name="connsiteX18" fmla="*/ 0 w 3370717"/>
                <a:gd name="connsiteY18" fmla="*/ 1153241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50541" y="-15491"/>
                    <a:pt x="393637" y="-5881"/>
                    <a:pt x="606729" y="0"/>
                  </a:cubicBezTo>
                  <a:cubicBezTo>
                    <a:pt x="819821" y="5881"/>
                    <a:pt x="957203" y="28270"/>
                    <a:pt x="1280872" y="0"/>
                  </a:cubicBezTo>
                  <a:cubicBezTo>
                    <a:pt x="1604541" y="-28270"/>
                    <a:pt x="1640553" y="2947"/>
                    <a:pt x="1988723" y="0"/>
                  </a:cubicBezTo>
                  <a:cubicBezTo>
                    <a:pt x="2336893" y="-2947"/>
                    <a:pt x="2319852" y="-25771"/>
                    <a:pt x="2595452" y="0"/>
                  </a:cubicBezTo>
                  <a:cubicBezTo>
                    <a:pt x="2871052" y="25771"/>
                    <a:pt x="3043962" y="-11355"/>
                    <a:pt x="3370717" y="0"/>
                  </a:cubicBezTo>
                  <a:cubicBezTo>
                    <a:pt x="3352057" y="189930"/>
                    <a:pt x="3357530" y="456207"/>
                    <a:pt x="3370717" y="576621"/>
                  </a:cubicBezTo>
                  <a:cubicBezTo>
                    <a:pt x="3383904" y="697035"/>
                    <a:pt x="3388296" y="976288"/>
                    <a:pt x="3370717" y="1122893"/>
                  </a:cubicBezTo>
                  <a:cubicBezTo>
                    <a:pt x="3353138" y="1269498"/>
                    <a:pt x="3368573" y="1607405"/>
                    <a:pt x="3370717" y="1790559"/>
                  </a:cubicBezTo>
                  <a:cubicBezTo>
                    <a:pt x="3372861" y="1973713"/>
                    <a:pt x="3345091" y="2170451"/>
                    <a:pt x="3370717" y="2397528"/>
                  </a:cubicBezTo>
                  <a:cubicBezTo>
                    <a:pt x="3396343" y="2624605"/>
                    <a:pt x="3391009" y="2808422"/>
                    <a:pt x="3370717" y="3034845"/>
                  </a:cubicBezTo>
                  <a:cubicBezTo>
                    <a:pt x="3036772" y="3055242"/>
                    <a:pt x="2998151" y="3053187"/>
                    <a:pt x="2662866" y="3034845"/>
                  </a:cubicBezTo>
                  <a:cubicBezTo>
                    <a:pt x="2327581" y="3016503"/>
                    <a:pt x="2284259" y="3018089"/>
                    <a:pt x="2056137" y="3034845"/>
                  </a:cubicBezTo>
                  <a:cubicBezTo>
                    <a:pt x="1828015" y="3051601"/>
                    <a:pt x="1571063" y="3038235"/>
                    <a:pt x="1449408" y="3034845"/>
                  </a:cubicBezTo>
                  <a:cubicBezTo>
                    <a:pt x="1327753" y="3031455"/>
                    <a:pt x="1055869" y="3007524"/>
                    <a:pt x="741558" y="3034845"/>
                  </a:cubicBezTo>
                  <a:cubicBezTo>
                    <a:pt x="427247" y="3062167"/>
                    <a:pt x="237605" y="3056561"/>
                    <a:pt x="0" y="3034845"/>
                  </a:cubicBezTo>
                  <a:cubicBezTo>
                    <a:pt x="14511" y="2720874"/>
                    <a:pt x="-4143" y="2589655"/>
                    <a:pt x="0" y="2397528"/>
                  </a:cubicBezTo>
                  <a:cubicBezTo>
                    <a:pt x="4143" y="2205401"/>
                    <a:pt x="-16310" y="1929635"/>
                    <a:pt x="0" y="1790559"/>
                  </a:cubicBezTo>
                  <a:cubicBezTo>
                    <a:pt x="16310" y="1651483"/>
                    <a:pt x="-5009" y="1460856"/>
                    <a:pt x="0" y="1153241"/>
                  </a:cubicBezTo>
                  <a:cubicBezTo>
                    <a:pt x="5009" y="845626"/>
                    <a:pt x="-42934" y="506078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52180" y="-6233"/>
                    <a:pt x="485042" y="-5269"/>
                    <a:pt x="606729" y="0"/>
                  </a:cubicBezTo>
                  <a:cubicBezTo>
                    <a:pt x="728416" y="5269"/>
                    <a:pt x="913318" y="1552"/>
                    <a:pt x="1179751" y="0"/>
                  </a:cubicBezTo>
                  <a:cubicBezTo>
                    <a:pt x="1446184" y="-1552"/>
                    <a:pt x="1721135" y="-33507"/>
                    <a:pt x="1887602" y="0"/>
                  </a:cubicBezTo>
                  <a:cubicBezTo>
                    <a:pt x="2054069" y="33507"/>
                    <a:pt x="2192918" y="4752"/>
                    <a:pt x="2460623" y="0"/>
                  </a:cubicBezTo>
                  <a:cubicBezTo>
                    <a:pt x="2728328" y="-4752"/>
                    <a:pt x="2970485" y="1334"/>
                    <a:pt x="3370717" y="0"/>
                  </a:cubicBezTo>
                  <a:cubicBezTo>
                    <a:pt x="3355328" y="189588"/>
                    <a:pt x="3381864" y="477507"/>
                    <a:pt x="3370717" y="667666"/>
                  </a:cubicBezTo>
                  <a:cubicBezTo>
                    <a:pt x="3359570" y="857825"/>
                    <a:pt x="3366653" y="1048370"/>
                    <a:pt x="3370717" y="1213938"/>
                  </a:cubicBezTo>
                  <a:cubicBezTo>
                    <a:pt x="3374781" y="1379506"/>
                    <a:pt x="3361808" y="1491806"/>
                    <a:pt x="3370717" y="1729862"/>
                  </a:cubicBezTo>
                  <a:cubicBezTo>
                    <a:pt x="3379626" y="1967918"/>
                    <a:pt x="3399312" y="2140459"/>
                    <a:pt x="3370717" y="2367179"/>
                  </a:cubicBezTo>
                  <a:cubicBezTo>
                    <a:pt x="3342122" y="2593899"/>
                    <a:pt x="3337740" y="2831714"/>
                    <a:pt x="3370717" y="3034845"/>
                  </a:cubicBezTo>
                  <a:cubicBezTo>
                    <a:pt x="3098389" y="3055614"/>
                    <a:pt x="2851649" y="3042852"/>
                    <a:pt x="2696574" y="3034845"/>
                  </a:cubicBezTo>
                  <a:cubicBezTo>
                    <a:pt x="2541499" y="3026838"/>
                    <a:pt x="2359392" y="3057182"/>
                    <a:pt x="2089845" y="3034845"/>
                  </a:cubicBezTo>
                  <a:cubicBezTo>
                    <a:pt x="1820298" y="3012508"/>
                    <a:pt x="1677431" y="3048441"/>
                    <a:pt x="1516823" y="3034845"/>
                  </a:cubicBezTo>
                  <a:cubicBezTo>
                    <a:pt x="1356215" y="3021249"/>
                    <a:pt x="1151997" y="3053422"/>
                    <a:pt x="808972" y="3034845"/>
                  </a:cubicBezTo>
                  <a:cubicBezTo>
                    <a:pt x="465947" y="3016268"/>
                    <a:pt x="352720" y="3028919"/>
                    <a:pt x="0" y="3034845"/>
                  </a:cubicBezTo>
                  <a:cubicBezTo>
                    <a:pt x="-28036" y="2877637"/>
                    <a:pt x="9541" y="2640358"/>
                    <a:pt x="0" y="2458224"/>
                  </a:cubicBezTo>
                  <a:cubicBezTo>
                    <a:pt x="-9541" y="2276090"/>
                    <a:pt x="841" y="2081973"/>
                    <a:pt x="0" y="1911952"/>
                  </a:cubicBezTo>
                  <a:cubicBezTo>
                    <a:pt x="-841" y="1741931"/>
                    <a:pt x="-32892" y="1454852"/>
                    <a:pt x="0" y="1244286"/>
                  </a:cubicBezTo>
                  <a:cubicBezTo>
                    <a:pt x="32892" y="1033720"/>
                    <a:pt x="-10411" y="850422"/>
                    <a:pt x="0" y="637317"/>
                  </a:cubicBezTo>
                  <a:cubicBezTo>
                    <a:pt x="10411" y="424212"/>
                    <a:pt x="20024" y="20911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003433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8" name="Picture 7" descr="Histogram&#10;&#10;Description automatically generated">
              <a:extLst>
                <a:ext uri="{FF2B5EF4-FFF2-40B4-BE49-F238E27FC236}">
                  <a16:creationId xmlns:a16="http://schemas.microsoft.com/office/drawing/2014/main" id="{2BC1403B-9F92-565D-F9BB-E8C11FAD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177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741558 w 3370717"/>
                <a:gd name="connsiteY1" fmla="*/ 0 h 3034845"/>
                <a:gd name="connsiteX2" fmla="*/ 1449408 w 3370717"/>
                <a:gd name="connsiteY2" fmla="*/ 0 h 3034845"/>
                <a:gd name="connsiteX3" fmla="*/ 2157259 w 3370717"/>
                <a:gd name="connsiteY3" fmla="*/ 0 h 3034845"/>
                <a:gd name="connsiteX4" fmla="*/ 3370717 w 3370717"/>
                <a:gd name="connsiteY4" fmla="*/ 0 h 3034845"/>
                <a:gd name="connsiteX5" fmla="*/ 3370717 w 3370717"/>
                <a:gd name="connsiteY5" fmla="*/ 606969 h 3034845"/>
                <a:gd name="connsiteX6" fmla="*/ 3370717 w 3370717"/>
                <a:gd name="connsiteY6" fmla="*/ 1183590 h 3034845"/>
                <a:gd name="connsiteX7" fmla="*/ 3370717 w 3370717"/>
                <a:gd name="connsiteY7" fmla="*/ 1729862 h 3034845"/>
                <a:gd name="connsiteX8" fmla="*/ 3370717 w 3370717"/>
                <a:gd name="connsiteY8" fmla="*/ 2336831 h 3034845"/>
                <a:gd name="connsiteX9" fmla="*/ 3370717 w 3370717"/>
                <a:gd name="connsiteY9" fmla="*/ 3034845 h 3034845"/>
                <a:gd name="connsiteX10" fmla="*/ 2797695 w 3370717"/>
                <a:gd name="connsiteY10" fmla="*/ 3034845 h 3034845"/>
                <a:gd name="connsiteX11" fmla="*/ 2123552 w 3370717"/>
                <a:gd name="connsiteY11" fmla="*/ 3034845 h 3034845"/>
                <a:gd name="connsiteX12" fmla="*/ 1381994 w 3370717"/>
                <a:gd name="connsiteY12" fmla="*/ 3034845 h 3034845"/>
                <a:gd name="connsiteX13" fmla="*/ 674143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397528 h 3034845"/>
                <a:gd name="connsiteX16" fmla="*/ 0 w 3370717"/>
                <a:gd name="connsiteY16" fmla="*/ 1729862 h 3034845"/>
                <a:gd name="connsiteX17" fmla="*/ 0 w 3370717"/>
                <a:gd name="connsiteY17" fmla="*/ 1062196 h 3034845"/>
                <a:gd name="connsiteX18" fmla="*/ 0 w 3370717"/>
                <a:gd name="connsiteY18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68889" y="31568"/>
                    <a:pt x="413618" y="-36377"/>
                    <a:pt x="741558" y="0"/>
                  </a:cubicBezTo>
                  <a:cubicBezTo>
                    <a:pt x="1069498" y="36377"/>
                    <a:pt x="1192448" y="-16604"/>
                    <a:pt x="1449408" y="0"/>
                  </a:cubicBezTo>
                  <a:cubicBezTo>
                    <a:pt x="1706368" y="16604"/>
                    <a:pt x="1966374" y="-30394"/>
                    <a:pt x="2157259" y="0"/>
                  </a:cubicBezTo>
                  <a:cubicBezTo>
                    <a:pt x="2348144" y="30394"/>
                    <a:pt x="3063847" y="29588"/>
                    <a:pt x="3370717" y="0"/>
                  </a:cubicBezTo>
                  <a:cubicBezTo>
                    <a:pt x="3354544" y="211713"/>
                    <a:pt x="3392686" y="323155"/>
                    <a:pt x="3370717" y="606969"/>
                  </a:cubicBezTo>
                  <a:cubicBezTo>
                    <a:pt x="3348748" y="890783"/>
                    <a:pt x="3370129" y="1034372"/>
                    <a:pt x="3370717" y="1183590"/>
                  </a:cubicBezTo>
                  <a:cubicBezTo>
                    <a:pt x="3371305" y="1332808"/>
                    <a:pt x="3363900" y="1602508"/>
                    <a:pt x="3370717" y="1729862"/>
                  </a:cubicBezTo>
                  <a:cubicBezTo>
                    <a:pt x="3377534" y="1857216"/>
                    <a:pt x="3385632" y="2113243"/>
                    <a:pt x="3370717" y="2336831"/>
                  </a:cubicBezTo>
                  <a:cubicBezTo>
                    <a:pt x="3355802" y="2560419"/>
                    <a:pt x="3383887" y="2727578"/>
                    <a:pt x="3370717" y="3034845"/>
                  </a:cubicBezTo>
                  <a:cubicBezTo>
                    <a:pt x="3115305" y="3025913"/>
                    <a:pt x="2966134" y="3048567"/>
                    <a:pt x="2797695" y="3034845"/>
                  </a:cubicBezTo>
                  <a:cubicBezTo>
                    <a:pt x="2629256" y="3021123"/>
                    <a:pt x="2315785" y="3066530"/>
                    <a:pt x="2123552" y="3034845"/>
                  </a:cubicBezTo>
                  <a:cubicBezTo>
                    <a:pt x="1931319" y="3003160"/>
                    <a:pt x="1543363" y="2999920"/>
                    <a:pt x="1381994" y="3034845"/>
                  </a:cubicBezTo>
                  <a:cubicBezTo>
                    <a:pt x="1220625" y="3069770"/>
                    <a:pt x="1027015" y="3017674"/>
                    <a:pt x="674143" y="3034845"/>
                  </a:cubicBezTo>
                  <a:cubicBezTo>
                    <a:pt x="321271" y="3052016"/>
                    <a:pt x="162841" y="3022541"/>
                    <a:pt x="0" y="3034845"/>
                  </a:cubicBezTo>
                  <a:cubicBezTo>
                    <a:pt x="22520" y="2843449"/>
                    <a:pt x="16853" y="2581689"/>
                    <a:pt x="0" y="2397528"/>
                  </a:cubicBezTo>
                  <a:cubicBezTo>
                    <a:pt x="-16853" y="2213367"/>
                    <a:pt x="-7207" y="1870803"/>
                    <a:pt x="0" y="1729862"/>
                  </a:cubicBezTo>
                  <a:cubicBezTo>
                    <a:pt x="7207" y="1588921"/>
                    <a:pt x="32873" y="1383641"/>
                    <a:pt x="0" y="1062196"/>
                  </a:cubicBezTo>
                  <a:cubicBezTo>
                    <a:pt x="-32873" y="740751"/>
                    <a:pt x="-37345" y="243641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30326" y="15232"/>
                    <a:pt x="373905" y="-26259"/>
                    <a:pt x="606729" y="0"/>
                  </a:cubicBezTo>
                  <a:cubicBezTo>
                    <a:pt x="839553" y="26259"/>
                    <a:pt x="1114788" y="-21155"/>
                    <a:pt x="1247165" y="0"/>
                  </a:cubicBezTo>
                  <a:cubicBezTo>
                    <a:pt x="1379542" y="21155"/>
                    <a:pt x="1609716" y="-10378"/>
                    <a:pt x="1955016" y="0"/>
                  </a:cubicBezTo>
                  <a:cubicBezTo>
                    <a:pt x="2300316" y="10378"/>
                    <a:pt x="2491770" y="-24385"/>
                    <a:pt x="2662866" y="0"/>
                  </a:cubicBezTo>
                  <a:cubicBezTo>
                    <a:pt x="2833962" y="24385"/>
                    <a:pt x="3043189" y="32440"/>
                    <a:pt x="3370717" y="0"/>
                  </a:cubicBezTo>
                  <a:cubicBezTo>
                    <a:pt x="3343112" y="151395"/>
                    <a:pt x="3367715" y="457454"/>
                    <a:pt x="3370717" y="576621"/>
                  </a:cubicBezTo>
                  <a:cubicBezTo>
                    <a:pt x="3373719" y="695788"/>
                    <a:pt x="3378660" y="1026188"/>
                    <a:pt x="3370717" y="1153241"/>
                  </a:cubicBezTo>
                  <a:cubicBezTo>
                    <a:pt x="3362774" y="1280294"/>
                    <a:pt x="3364228" y="1565399"/>
                    <a:pt x="3370717" y="1820907"/>
                  </a:cubicBezTo>
                  <a:cubicBezTo>
                    <a:pt x="3377206" y="2076415"/>
                    <a:pt x="3375526" y="2267392"/>
                    <a:pt x="3370717" y="2488573"/>
                  </a:cubicBezTo>
                  <a:cubicBezTo>
                    <a:pt x="3365908" y="2709754"/>
                    <a:pt x="3363207" y="2833497"/>
                    <a:pt x="3370717" y="3034845"/>
                  </a:cubicBezTo>
                  <a:cubicBezTo>
                    <a:pt x="3087610" y="3040788"/>
                    <a:pt x="2990521" y="3055043"/>
                    <a:pt x="2696574" y="3034845"/>
                  </a:cubicBezTo>
                  <a:cubicBezTo>
                    <a:pt x="2402627" y="3014647"/>
                    <a:pt x="2319942" y="3024388"/>
                    <a:pt x="2022430" y="3034845"/>
                  </a:cubicBezTo>
                  <a:cubicBezTo>
                    <a:pt x="1724918" y="3045302"/>
                    <a:pt x="1598774" y="3046697"/>
                    <a:pt x="1415701" y="3034845"/>
                  </a:cubicBezTo>
                  <a:cubicBezTo>
                    <a:pt x="1232628" y="3022993"/>
                    <a:pt x="1059549" y="3027457"/>
                    <a:pt x="842679" y="3034845"/>
                  </a:cubicBezTo>
                  <a:cubicBezTo>
                    <a:pt x="625809" y="3042233"/>
                    <a:pt x="231567" y="3068201"/>
                    <a:pt x="0" y="3034845"/>
                  </a:cubicBezTo>
                  <a:cubicBezTo>
                    <a:pt x="9601" y="2780386"/>
                    <a:pt x="-11850" y="2566981"/>
                    <a:pt x="0" y="2367179"/>
                  </a:cubicBezTo>
                  <a:cubicBezTo>
                    <a:pt x="11850" y="2167377"/>
                    <a:pt x="18201" y="1984708"/>
                    <a:pt x="0" y="1729862"/>
                  </a:cubicBezTo>
                  <a:cubicBezTo>
                    <a:pt x="-18201" y="1475016"/>
                    <a:pt x="-6758" y="1351206"/>
                    <a:pt x="0" y="1062196"/>
                  </a:cubicBezTo>
                  <a:cubicBezTo>
                    <a:pt x="6758" y="773186"/>
                    <a:pt x="45693" y="40660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5030510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0" name="Picture 9" descr="Histogram&#10;&#10;Description automatically generated">
              <a:extLst>
                <a:ext uri="{FF2B5EF4-FFF2-40B4-BE49-F238E27FC236}">
                  <a16:creationId xmlns:a16="http://schemas.microsoft.com/office/drawing/2014/main" id="{6834270A-95DA-15A8-BAF1-9DE44B3E4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179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80872 w 3370717"/>
                <a:gd name="connsiteY2" fmla="*/ 0 h 3034845"/>
                <a:gd name="connsiteX3" fmla="*/ 1955016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37317 h 3034845"/>
                <a:gd name="connsiteX7" fmla="*/ 3370717 w 3370717"/>
                <a:gd name="connsiteY7" fmla="*/ 1183590 h 3034845"/>
                <a:gd name="connsiteX8" fmla="*/ 3370717 w 3370717"/>
                <a:gd name="connsiteY8" fmla="*/ 1729862 h 3034845"/>
                <a:gd name="connsiteX9" fmla="*/ 3370717 w 3370717"/>
                <a:gd name="connsiteY9" fmla="*/ 2245785 h 3034845"/>
                <a:gd name="connsiteX10" fmla="*/ 3370717 w 3370717"/>
                <a:gd name="connsiteY10" fmla="*/ 3034845 h 3034845"/>
                <a:gd name="connsiteX11" fmla="*/ 2696574 w 3370717"/>
                <a:gd name="connsiteY11" fmla="*/ 3034845 h 3034845"/>
                <a:gd name="connsiteX12" fmla="*/ 1955016 w 3370717"/>
                <a:gd name="connsiteY12" fmla="*/ 3034845 h 3034845"/>
                <a:gd name="connsiteX13" fmla="*/ 1314580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518921 h 3034845"/>
                <a:gd name="connsiteX17" fmla="*/ 0 w 3370717"/>
                <a:gd name="connsiteY17" fmla="*/ 2002998 h 3034845"/>
                <a:gd name="connsiteX18" fmla="*/ 0 w 3370717"/>
                <a:gd name="connsiteY18" fmla="*/ 1426377 h 3034845"/>
                <a:gd name="connsiteX19" fmla="*/ 0 w 3370717"/>
                <a:gd name="connsiteY19" fmla="*/ 819408 h 3034845"/>
                <a:gd name="connsiteX20" fmla="*/ 0 w 3370717"/>
                <a:gd name="connsiteY20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4208" y="-20030"/>
                    <a:pt x="350972" y="14303"/>
                    <a:pt x="573022" y="0"/>
                  </a:cubicBezTo>
                  <a:cubicBezTo>
                    <a:pt x="795072" y="-14303"/>
                    <a:pt x="1017402" y="-24572"/>
                    <a:pt x="1280872" y="0"/>
                  </a:cubicBezTo>
                  <a:cubicBezTo>
                    <a:pt x="1544342" y="24572"/>
                    <a:pt x="1754943" y="-30682"/>
                    <a:pt x="1955016" y="0"/>
                  </a:cubicBezTo>
                  <a:cubicBezTo>
                    <a:pt x="2155089" y="30682"/>
                    <a:pt x="2375379" y="-20603"/>
                    <a:pt x="2662866" y="0"/>
                  </a:cubicBezTo>
                  <a:cubicBezTo>
                    <a:pt x="2950353" y="20603"/>
                    <a:pt x="3047491" y="-31183"/>
                    <a:pt x="3370717" y="0"/>
                  </a:cubicBezTo>
                  <a:cubicBezTo>
                    <a:pt x="3375514" y="176093"/>
                    <a:pt x="3398065" y="480887"/>
                    <a:pt x="3370717" y="637317"/>
                  </a:cubicBezTo>
                  <a:cubicBezTo>
                    <a:pt x="3343369" y="793747"/>
                    <a:pt x="3343615" y="949538"/>
                    <a:pt x="3370717" y="1183590"/>
                  </a:cubicBezTo>
                  <a:cubicBezTo>
                    <a:pt x="3397819" y="1417642"/>
                    <a:pt x="3389697" y="1481561"/>
                    <a:pt x="3370717" y="1729862"/>
                  </a:cubicBezTo>
                  <a:cubicBezTo>
                    <a:pt x="3351737" y="1978163"/>
                    <a:pt x="3371183" y="2120012"/>
                    <a:pt x="3370717" y="2245785"/>
                  </a:cubicBezTo>
                  <a:cubicBezTo>
                    <a:pt x="3370251" y="2371558"/>
                    <a:pt x="3336514" y="2766472"/>
                    <a:pt x="3370717" y="3034845"/>
                  </a:cubicBezTo>
                  <a:cubicBezTo>
                    <a:pt x="3057440" y="3015272"/>
                    <a:pt x="2839268" y="3008868"/>
                    <a:pt x="2696574" y="3034845"/>
                  </a:cubicBezTo>
                  <a:cubicBezTo>
                    <a:pt x="2553880" y="3060822"/>
                    <a:pt x="2171956" y="3037510"/>
                    <a:pt x="1955016" y="3034845"/>
                  </a:cubicBezTo>
                  <a:cubicBezTo>
                    <a:pt x="1738076" y="3032180"/>
                    <a:pt x="1474781" y="3042376"/>
                    <a:pt x="1314580" y="3034845"/>
                  </a:cubicBezTo>
                  <a:cubicBezTo>
                    <a:pt x="1154379" y="3027314"/>
                    <a:pt x="940100" y="3058893"/>
                    <a:pt x="674143" y="3034845"/>
                  </a:cubicBezTo>
                  <a:cubicBezTo>
                    <a:pt x="408186" y="3010797"/>
                    <a:pt x="174360" y="3010207"/>
                    <a:pt x="0" y="3034845"/>
                  </a:cubicBezTo>
                  <a:cubicBezTo>
                    <a:pt x="555" y="2777922"/>
                    <a:pt x="-8378" y="2682425"/>
                    <a:pt x="0" y="2518921"/>
                  </a:cubicBezTo>
                  <a:cubicBezTo>
                    <a:pt x="8378" y="2355417"/>
                    <a:pt x="9334" y="2220199"/>
                    <a:pt x="0" y="2002998"/>
                  </a:cubicBezTo>
                  <a:cubicBezTo>
                    <a:pt x="-9334" y="1785797"/>
                    <a:pt x="13547" y="1565777"/>
                    <a:pt x="0" y="1426377"/>
                  </a:cubicBezTo>
                  <a:cubicBezTo>
                    <a:pt x="-13547" y="1286977"/>
                    <a:pt x="17311" y="977353"/>
                    <a:pt x="0" y="819408"/>
                  </a:cubicBezTo>
                  <a:cubicBezTo>
                    <a:pt x="-17311" y="661463"/>
                    <a:pt x="32797" y="274792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98541" y="-11852"/>
                    <a:pt x="371729" y="36475"/>
                    <a:pt x="741558" y="0"/>
                  </a:cubicBezTo>
                  <a:cubicBezTo>
                    <a:pt x="1111387" y="-36475"/>
                    <a:pt x="1312553" y="-34461"/>
                    <a:pt x="1483115" y="0"/>
                  </a:cubicBezTo>
                  <a:cubicBezTo>
                    <a:pt x="1653677" y="34461"/>
                    <a:pt x="1889638" y="-4685"/>
                    <a:pt x="2123552" y="0"/>
                  </a:cubicBezTo>
                  <a:cubicBezTo>
                    <a:pt x="2357466" y="4685"/>
                    <a:pt x="3028708" y="32821"/>
                    <a:pt x="3370717" y="0"/>
                  </a:cubicBezTo>
                  <a:cubicBezTo>
                    <a:pt x="3367407" y="251330"/>
                    <a:pt x="3360779" y="460758"/>
                    <a:pt x="3370717" y="606969"/>
                  </a:cubicBezTo>
                  <a:cubicBezTo>
                    <a:pt x="3380655" y="753180"/>
                    <a:pt x="3374041" y="953631"/>
                    <a:pt x="3370717" y="1153241"/>
                  </a:cubicBezTo>
                  <a:cubicBezTo>
                    <a:pt x="3367393" y="1352851"/>
                    <a:pt x="3368887" y="1441552"/>
                    <a:pt x="3370717" y="1669165"/>
                  </a:cubicBezTo>
                  <a:cubicBezTo>
                    <a:pt x="3372547" y="1896778"/>
                    <a:pt x="3387545" y="2031154"/>
                    <a:pt x="3370717" y="2276134"/>
                  </a:cubicBezTo>
                  <a:cubicBezTo>
                    <a:pt x="3353889" y="2521114"/>
                    <a:pt x="3377709" y="2661455"/>
                    <a:pt x="3370717" y="3034845"/>
                  </a:cubicBezTo>
                  <a:cubicBezTo>
                    <a:pt x="3143145" y="3054557"/>
                    <a:pt x="2834146" y="3057527"/>
                    <a:pt x="2662866" y="3034845"/>
                  </a:cubicBezTo>
                  <a:cubicBezTo>
                    <a:pt x="2491586" y="3012163"/>
                    <a:pt x="2233241" y="3010126"/>
                    <a:pt x="2056137" y="3034845"/>
                  </a:cubicBezTo>
                  <a:cubicBezTo>
                    <a:pt x="1879033" y="3059564"/>
                    <a:pt x="1593491" y="3034705"/>
                    <a:pt x="1415701" y="3034845"/>
                  </a:cubicBezTo>
                  <a:cubicBezTo>
                    <a:pt x="1237911" y="3034985"/>
                    <a:pt x="910751" y="3042166"/>
                    <a:pt x="674143" y="3034845"/>
                  </a:cubicBezTo>
                  <a:cubicBezTo>
                    <a:pt x="437535" y="3027524"/>
                    <a:pt x="305720" y="3049776"/>
                    <a:pt x="0" y="3034845"/>
                  </a:cubicBezTo>
                  <a:cubicBezTo>
                    <a:pt x="20744" y="2873643"/>
                    <a:pt x="-20225" y="2612115"/>
                    <a:pt x="0" y="2427876"/>
                  </a:cubicBezTo>
                  <a:cubicBezTo>
                    <a:pt x="20225" y="2243637"/>
                    <a:pt x="22422" y="2148102"/>
                    <a:pt x="0" y="1911952"/>
                  </a:cubicBezTo>
                  <a:cubicBezTo>
                    <a:pt x="-22422" y="1675802"/>
                    <a:pt x="-23962" y="1530390"/>
                    <a:pt x="0" y="1244286"/>
                  </a:cubicBezTo>
                  <a:cubicBezTo>
                    <a:pt x="23962" y="958182"/>
                    <a:pt x="21761" y="808118"/>
                    <a:pt x="0" y="576621"/>
                  </a:cubicBezTo>
                  <a:cubicBezTo>
                    <a:pt x="-21761" y="345125"/>
                    <a:pt x="-4556" y="25586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50767121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0BBB56E8-F1A2-3677-F682-36BE083A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46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179751 w 3370717"/>
                <a:gd name="connsiteY2" fmla="*/ 0 h 3034845"/>
                <a:gd name="connsiteX3" fmla="*/ 1786480 w 3370717"/>
                <a:gd name="connsiteY3" fmla="*/ 0 h 3034845"/>
                <a:gd name="connsiteX4" fmla="*/ 2460623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46272 h 3034845"/>
                <a:gd name="connsiteX7" fmla="*/ 3370717 w 3370717"/>
                <a:gd name="connsiteY7" fmla="*/ 1153241 h 3034845"/>
                <a:gd name="connsiteX8" fmla="*/ 3370717 w 3370717"/>
                <a:gd name="connsiteY8" fmla="*/ 1820907 h 3034845"/>
                <a:gd name="connsiteX9" fmla="*/ 3370717 w 3370717"/>
                <a:gd name="connsiteY9" fmla="*/ 2427876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1988723 w 3370717"/>
                <a:gd name="connsiteY12" fmla="*/ 3034845 h 3034845"/>
                <a:gd name="connsiteX13" fmla="*/ 1348287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67179 h 3034845"/>
                <a:gd name="connsiteX17" fmla="*/ 0 w 3370717"/>
                <a:gd name="connsiteY17" fmla="*/ 1760210 h 3034845"/>
                <a:gd name="connsiteX18" fmla="*/ 0 w 3370717"/>
                <a:gd name="connsiteY18" fmla="*/ 1092544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3059" y="28232"/>
                    <a:pt x="301076" y="-23726"/>
                    <a:pt x="573022" y="0"/>
                  </a:cubicBezTo>
                  <a:cubicBezTo>
                    <a:pt x="844968" y="23726"/>
                    <a:pt x="881222" y="-3823"/>
                    <a:pt x="1179751" y="0"/>
                  </a:cubicBezTo>
                  <a:cubicBezTo>
                    <a:pt x="1478280" y="3823"/>
                    <a:pt x="1631756" y="-7668"/>
                    <a:pt x="1786480" y="0"/>
                  </a:cubicBezTo>
                  <a:cubicBezTo>
                    <a:pt x="1941204" y="7668"/>
                    <a:pt x="2183406" y="-16475"/>
                    <a:pt x="2460623" y="0"/>
                  </a:cubicBezTo>
                  <a:cubicBezTo>
                    <a:pt x="2737840" y="16475"/>
                    <a:pt x="3142858" y="-8221"/>
                    <a:pt x="3370717" y="0"/>
                  </a:cubicBezTo>
                  <a:cubicBezTo>
                    <a:pt x="3348409" y="150044"/>
                    <a:pt x="3380007" y="400648"/>
                    <a:pt x="3370717" y="546272"/>
                  </a:cubicBezTo>
                  <a:cubicBezTo>
                    <a:pt x="3361427" y="691896"/>
                    <a:pt x="3369634" y="873827"/>
                    <a:pt x="3370717" y="1153241"/>
                  </a:cubicBezTo>
                  <a:cubicBezTo>
                    <a:pt x="3371800" y="1432655"/>
                    <a:pt x="3367905" y="1642751"/>
                    <a:pt x="3370717" y="1820907"/>
                  </a:cubicBezTo>
                  <a:cubicBezTo>
                    <a:pt x="3373529" y="1999063"/>
                    <a:pt x="3391777" y="2217744"/>
                    <a:pt x="3370717" y="2427876"/>
                  </a:cubicBezTo>
                  <a:cubicBezTo>
                    <a:pt x="3349657" y="2638008"/>
                    <a:pt x="3376012" y="2776939"/>
                    <a:pt x="3370717" y="3034845"/>
                  </a:cubicBezTo>
                  <a:cubicBezTo>
                    <a:pt x="3024332" y="3053436"/>
                    <a:pt x="2997287" y="3043292"/>
                    <a:pt x="2662866" y="3034845"/>
                  </a:cubicBezTo>
                  <a:cubicBezTo>
                    <a:pt x="2328445" y="3026398"/>
                    <a:pt x="2274386" y="3016230"/>
                    <a:pt x="1988723" y="3034845"/>
                  </a:cubicBezTo>
                  <a:cubicBezTo>
                    <a:pt x="1703060" y="3053460"/>
                    <a:pt x="1544266" y="3040951"/>
                    <a:pt x="1348287" y="3034845"/>
                  </a:cubicBezTo>
                  <a:cubicBezTo>
                    <a:pt x="1152308" y="3028739"/>
                    <a:pt x="850296" y="3021243"/>
                    <a:pt x="674143" y="3034845"/>
                  </a:cubicBezTo>
                  <a:cubicBezTo>
                    <a:pt x="497990" y="3048447"/>
                    <a:pt x="273516" y="3026491"/>
                    <a:pt x="0" y="3034845"/>
                  </a:cubicBezTo>
                  <a:cubicBezTo>
                    <a:pt x="-20620" y="2831821"/>
                    <a:pt x="13052" y="2623860"/>
                    <a:pt x="0" y="2367179"/>
                  </a:cubicBezTo>
                  <a:cubicBezTo>
                    <a:pt x="-13052" y="2110498"/>
                    <a:pt x="-1874" y="1950199"/>
                    <a:pt x="0" y="1760210"/>
                  </a:cubicBezTo>
                  <a:cubicBezTo>
                    <a:pt x="1874" y="1570221"/>
                    <a:pt x="-20916" y="1265485"/>
                    <a:pt x="0" y="1092544"/>
                  </a:cubicBezTo>
                  <a:cubicBezTo>
                    <a:pt x="20916" y="919603"/>
                    <a:pt x="-27998" y="545627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76793" y="12460"/>
                    <a:pt x="564746" y="17617"/>
                    <a:pt x="707851" y="0"/>
                  </a:cubicBezTo>
                  <a:cubicBezTo>
                    <a:pt x="850956" y="-17617"/>
                    <a:pt x="1049386" y="-6708"/>
                    <a:pt x="1381994" y="0"/>
                  </a:cubicBezTo>
                  <a:cubicBezTo>
                    <a:pt x="1714602" y="6708"/>
                    <a:pt x="1857202" y="-30744"/>
                    <a:pt x="2089845" y="0"/>
                  </a:cubicBezTo>
                  <a:cubicBezTo>
                    <a:pt x="2322488" y="30744"/>
                    <a:pt x="2602812" y="-1891"/>
                    <a:pt x="2763988" y="0"/>
                  </a:cubicBezTo>
                  <a:cubicBezTo>
                    <a:pt x="2925164" y="1891"/>
                    <a:pt x="3104411" y="23339"/>
                    <a:pt x="3370717" y="0"/>
                  </a:cubicBezTo>
                  <a:cubicBezTo>
                    <a:pt x="3379847" y="172185"/>
                    <a:pt x="3395874" y="400668"/>
                    <a:pt x="3370717" y="515924"/>
                  </a:cubicBezTo>
                  <a:cubicBezTo>
                    <a:pt x="3345560" y="631180"/>
                    <a:pt x="3346320" y="932525"/>
                    <a:pt x="3370717" y="1062196"/>
                  </a:cubicBezTo>
                  <a:cubicBezTo>
                    <a:pt x="3395114" y="1191867"/>
                    <a:pt x="3353821" y="1514499"/>
                    <a:pt x="3370717" y="1699513"/>
                  </a:cubicBezTo>
                  <a:cubicBezTo>
                    <a:pt x="3387613" y="1884527"/>
                    <a:pt x="3364622" y="1984528"/>
                    <a:pt x="3370717" y="2245785"/>
                  </a:cubicBezTo>
                  <a:cubicBezTo>
                    <a:pt x="3376812" y="2507042"/>
                    <a:pt x="3350520" y="2795861"/>
                    <a:pt x="3370717" y="3034845"/>
                  </a:cubicBezTo>
                  <a:cubicBezTo>
                    <a:pt x="3203087" y="3015979"/>
                    <a:pt x="2993039" y="3067876"/>
                    <a:pt x="2696574" y="3034845"/>
                  </a:cubicBezTo>
                  <a:cubicBezTo>
                    <a:pt x="2400109" y="3001814"/>
                    <a:pt x="2183442" y="3046726"/>
                    <a:pt x="1955016" y="3034845"/>
                  </a:cubicBezTo>
                  <a:cubicBezTo>
                    <a:pt x="1726590" y="3022964"/>
                    <a:pt x="1434179" y="3015637"/>
                    <a:pt x="1280872" y="3034845"/>
                  </a:cubicBezTo>
                  <a:cubicBezTo>
                    <a:pt x="1127565" y="3054053"/>
                    <a:pt x="401692" y="3057569"/>
                    <a:pt x="0" y="3034845"/>
                  </a:cubicBezTo>
                  <a:cubicBezTo>
                    <a:pt x="-889" y="2810554"/>
                    <a:pt x="8541" y="2656265"/>
                    <a:pt x="0" y="2427876"/>
                  </a:cubicBezTo>
                  <a:cubicBezTo>
                    <a:pt x="-8541" y="2199487"/>
                    <a:pt x="5194" y="2042139"/>
                    <a:pt x="0" y="1851255"/>
                  </a:cubicBezTo>
                  <a:cubicBezTo>
                    <a:pt x="-5194" y="1660371"/>
                    <a:pt x="9745" y="1529288"/>
                    <a:pt x="0" y="1335332"/>
                  </a:cubicBezTo>
                  <a:cubicBezTo>
                    <a:pt x="-9745" y="1141376"/>
                    <a:pt x="17678" y="933743"/>
                    <a:pt x="0" y="758711"/>
                  </a:cubicBezTo>
                  <a:cubicBezTo>
                    <a:pt x="-17678" y="583679"/>
                    <a:pt x="36697" y="23563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840305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2E18D893-A169-0B26-CD38-143F190D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462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47165 w 3370717"/>
                <a:gd name="connsiteY2" fmla="*/ 0 h 3034845"/>
                <a:gd name="connsiteX3" fmla="*/ 1921309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67666 h 3034845"/>
                <a:gd name="connsiteX7" fmla="*/ 3370717 w 3370717"/>
                <a:gd name="connsiteY7" fmla="*/ 1335332 h 3034845"/>
                <a:gd name="connsiteX8" fmla="*/ 3370717 w 3370717"/>
                <a:gd name="connsiteY8" fmla="*/ 2002998 h 3034845"/>
                <a:gd name="connsiteX9" fmla="*/ 3370717 w 3370717"/>
                <a:gd name="connsiteY9" fmla="*/ 3034845 h 3034845"/>
                <a:gd name="connsiteX10" fmla="*/ 2730281 w 3370717"/>
                <a:gd name="connsiteY10" fmla="*/ 3034845 h 3034845"/>
                <a:gd name="connsiteX11" fmla="*/ 2022430 w 3370717"/>
                <a:gd name="connsiteY11" fmla="*/ 3034845 h 3034845"/>
                <a:gd name="connsiteX12" fmla="*/ 1348287 w 3370717"/>
                <a:gd name="connsiteY12" fmla="*/ 3034845 h 3034845"/>
                <a:gd name="connsiteX13" fmla="*/ 741558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458224 h 3034845"/>
                <a:gd name="connsiteX16" fmla="*/ 0 w 3370717"/>
                <a:gd name="connsiteY16" fmla="*/ 1942301 h 3034845"/>
                <a:gd name="connsiteX17" fmla="*/ 0 w 3370717"/>
                <a:gd name="connsiteY17" fmla="*/ 1396029 h 3034845"/>
                <a:gd name="connsiteX18" fmla="*/ 0 w 3370717"/>
                <a:gd name="connsiteY18" fmla="*/ 880105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88899" y="22697"/>
                    <a:pt x="348079" y="22170"/>
                    <a:pt x="573022" y="0"/>
                  </a:cubicBezTo>
                  <a:cubicBezTo>
                    <a:pt x="797965" y="-22170"/>
                    <a:pt x="1081275" y="5278"/>
                    <a:pt x="1247165" y="0"/>
                  </a:cubicBezTo>
                  <a:cubicBezTo>
                    <a:pt x="1413055" y="-5278"/>
                    <a:pt x="1689130" y="-30368"/>
                    <a:pt x="1921309" y="0"/>
                  </a:cubicBezTo>
                  <a:cubicBezTo>
                    <a:pt x="2153488" y="30368"/>
                    <a:pt x="2364354" y="-4030"/>
                    <a:pt x="2662866" y="0"/>
                  </a:cubicBezTo>
                  <a:cubicBezTo>
                    <a:pt x="2961378" y="4030"/>
                    <a:pt x="3126628" y="-19004"/>
                    <a:pt x="3370717" y="0"/>
                  </a:cubicBezTo>
                  <a:cubicBezTo>
                    <a:pt x="3380875" y="190392"/>
                    <a:pt x="3357086" y="346249"/>
                    <a:pt x="3370717" y="667666"/>
                  </a:cubicBezTo>
                  <a:cubicBezTo>
                    <a:pt x="3384348" y="989083"/>
                    <a:pt x="3390303" y="1117060"/>
                    <a:pt x="3370717" y="1335332"/>
                  </a:cubicBezTo>
                  <a:cubicBezTo>
                    <a:pt x="3351131" y="1553604"/>
                    <a:pt x="3380506" y="1701053"/>
                    <a:pt x="3370717" y="2002998"/>
                  </a:cubicBezTo>
                  <a:cubicBezTo>
                    <a:pt x="3360928" y="2304943"/>
                    <a:pt x="3370146" y="2701457"/>
                    <a:pt x="3370717" y="3034845"/>
                  </a:cubicBezTo>
                  <a:cubicBezTo>
                    <a:pt x="3148572" y="3008071"/>
                    <a:pt x="3000908" y="3045464"/>
                    <a:pt x="2730281" y="3034845"/>
                  </a:cubicBezTo>
                  <a:cubicBezTo>
                    <a:pt x="2459654" y="3024226"/>
                    <a:pt x="2206895" y="3024643"/>
                    <a:pt x="2022430" y="3034845"/>
                  </a:cubicBezTo>
                  <a:cubicBezTo>
                    <a:pt x="1837965" y="3045047"/>
                    <a:pt x="1596730" y="3065437"/>
                    <a:pt x="1348287" y="3034845"/>
                  </a:cubicBezTo>
                  <a:cubicBezTo>
                    <a:pt x="1099844" y="3004253"/>
                    <a:pt x="982137" y="3011810"/>
                    <a:pt x="741558" y="3034845"/>
                  </a:cubicBezTo>
                  <a:cubicBezTo>
                    <a:pt x="500979" y="3057880"/>
                    <a:pt x="251660" y="3017246"/>
                    <a:pt x="0" y="3034845"/>
                  </a:cubicBezTo>
                  <a:cubicBezTo>
                    <a:pt x="23360" y="2845875"/>
                    <a:pt x="16148" y="2586030"/>
                    <a:pt x="0" y="2458224"/>
                  </a:cubicBezTo>
                  <a:cubicBezTo>
                    <a:pt x="-16148" y="2330418"/>
                    <a:pt x="23906" y="2114844"/>
                    <a:pt x="0" y="1942301"/>
                  </a:cubicBezTo>
                  <a:cubicBezTo>
                    <a:pt x="-23906" y="1769758"/>
                    <a:pt x="4865" y="1572715"/>
                    <a:pt x="0" y="1396029"/>
                  </a:cubicBezTo>
                  <a:cubicBezTo>
                    <a:pt x="-4865" y="1219343"/>
                    <a:pt x="5599" y="1020354"/>
                    <a:pt x="0" y="880105"/>
                  </a:cubicBezTo>
                  <a:cubicBezTo>
                    <a:pt x="-5599" y="739856"/>
                    <a:pt x="43244" y="282750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93702" y="1450"/>
                    <a:pt x="430733" y="13622"/>
                    <a:pt x="573022" y="0"/>
                  </a:cubicBezTo>
                  <a:cubicBezTo>
                    <a:pt x="715311" y="-13622"/>
                    <a:pt x="1013793" y="-21479"/>
                    <a:pt x="1146044" y="0"/>
                  </a:cubicBezTo>
                  <a:cubicBezTo>
                    <a:pt x="1278295" y="21479"/>
                    <a:pt x="1589679" y="1389"/>
                    <a:pt x="1820187" y="0"/>
                  </a:cubicBezTo>
                  <a:cubicBezTo>
                    <a:pt x="2050695" y="-1389"/>
                    <a:pt x="2110750" y="541"/>
                    <a:pt x="2393209" y="0"/>
                  </a:cubicBezTo>
                  <a:cubicBezTo>
                    <a:pt x="2675668" y="-541"/>
                    <a:pt x="2966843" y="48328"/>
                    <a:pt x="3370717" y="0"/>
                  </a:cubicBezTo>
                  <a:cubicBezTo>
                    <a:pt x="3397758" y="310347"/>
                    <a:pt x="3339471" y="393260"/>
                    <a:pt x="3370717" y="667666"/>
                  </a:cubicBezTo>
                  <a:cubicBezTo>
                    <a:pt x="3401963" y="942072"/>
                    <a:pt x="3396120" y="1045851"/>
                    <a:pt x="3370717" y="1335332"/>
                  </a:cubicBezTo>
                  <a:cubicBezTo>
                    <a:pt x="3345314" y="1624813"/>
                    <a:pt x="3350812" y="1629637"/>
                    <a:pt x="3370717" y="1881604"/>
                  </a:cubicBezTo>
                  <a:cubicBezTo>
                    <a:pt x="3390622" y="2133571"/>
                    <a:pt x="3330290" y="2578934"/>
                    <a:pt x="3370717" y="3034845"/>
                  </a:cubicBezTo>
                  <a:cubicBezTo>
                    <a:pt x="3209671" y="3059030"/>
                    <a:pt x="2945665" y="3028282"/>
                    <a:pt x="2662866" y="3034845"/>
                  </a:cubicBezTo>
                  <a:cubicBezTo>
                    <a:pt x="2380067" y="3041408"/>
                    <a:pt x="2265744" y="3013058"/>
                    <a:pt x="2089845" y="3034845"/>
                  </a:cubicBezTo>
                  <a:cubicBezTo>
                    <a:pt x="1913946" y="3056632"/>
                    <a:pt x="1655997" y="3027019"/>
                    <a:pt x="1483115" y="3034845"/>
                  </a:cubicBezTo>
                  <a:cubicBezTo>
                    <a:pt x="1310233" y="3042672"/>
                    <a:pt x="1113924" y="3038750"/>
                    <a:pt x="808972" y="3034845"/>
                  </a:cubicBezTo>
                  <a:cubicBezTo>
                    <a:pt x="504020" y="3030940"/>
                    <a:pt x="259728" y="3002684"/>
                    <a:pt x="0" y="3034845"/>
                  </a:cubicBezTo>
                  <a:cubicBezTo>
                    <a:pt x="-6915" y="2722020"/>
                    <a:pt x="17050" y="2630331"/>
                    <a:pt x="0" y="2397528"/>
                  </a:cubicBezTo>
                  <a:cubicBezTo>
                    <a:pt x="-17050" y="2164725"/>
                    <a:pt x="-8032" y="2033740"/>
                    <a:pt x="0" y="1851255"/>
                  </a:cubicBezTo>
                  <a:cubicBezTo>
                    <a:pt x="8032" y="1668770"/>
                    <a:pt x="18959" y="1365154"/>
                    <a:pt x="0" y="1213938"/>
                  </a:cubicBezTo>
                  <a:cubicBezTo>
                    <a:pt x="-18959" y="1062722"/>
                    <a:pt x="-10985" y="838465"/>
                    <a:pt x="0" y="637317"/>
                  </a:cubicBezTo>
                  <a:cubicBezTo>
                    <a:pt x="10985" y="436169"/>
                    <a:pt x="29332" y="1477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290670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6DA2EE-A417-9C98-D3DF-970C4108ABEC}"/>
              </a:ext>
            </a:extLst>
          </p:cNvPr>
          <p:cNvSpPr txBox="1"/>
          <p:nvPr/>
        </p:nvSpPr>
        <p:spPr>
          <a:xfrm>
            <a:off x="6737230" y="3400154"/>
            <a:ext cx="5279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PESBackground()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call any of these background subtraction methods; polynomial, Shirley and linear step functions.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5B3C-8D2B-46A9-8312-6FFEC150B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0871" y="4403653"/>
            <a:ext cx="5421129" cy="2040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3D2B4-A4A3-44F7-808B-8AE51E88E94B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‘Example_003_PES_Background_Curves.mlx’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767AE-2006-470F-8C5F-0356B155C3C1}"/>
              </a:ext>
            </a:extLst>
          </p:cNvPr>
          <p:cNvSpPr txBox="1"/>
          <p:nvPr/>
        </p:nvSpPr>
        <p:spPr>
          <a:xfrm>
            <a:off x="6717550" y="4174608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PESBackground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6492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Simulating the photoelectron intensity contributions of an N-layered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F4336-F207-4049-AC96-36DA5623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00940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88488 w 7712967"/>
              <a:gd name="connsiteY1" fmla="*/ 0 h 2994011"/>
              <a:gd name="connsiteX2" fmla="*/ 976976 w 7712967"/>
              <a:gd name="connsiteY2" fmla="*/ 0 h 2994011"/>
              <a:gd name="connsiteX3" fmla="*/ 1619723 w 7712967"/>
              <a:gd name="connsiteY3" fmla="*/ 0 h 2994011"/>
              <a:gd name="connsiteX4" fmla="*/ 2108211 w 7712967"/>
              <a:gd name="connsiteY4" fmla="*/ 0 h 2994011"/>
              <a:gd name="connsiteX5" fmla="*/ 2828088 w 7712967"/>
              <a:gd name="connsiteY5" fmla="*/ 0 h 2994011"/>
              <a:gd name="connsiteX6" fmla="*/ 3239446 w 7712967"/>
              <a:gd name="connsiteY6" fmla="*/ 0 h 2994011"/>
              <a:gd name="connsiteX7" fmla="*/ 3805064 w 7712967"/>
              <a:gd name="connsiteY7" fmla="*/ 0 h 2994011"/>
              <a:gd name="connsiteX8" fmla="*/ 4216422 w 7712967"/>
              <a:gd name="connsiteY8" fmla="*/ 0 h 2994011"/>
              <a:gd name="connsiteX9" fmla="*/ 4936299 w 7712967"/>
              <a:gd name="connsiteY9" fmla="*/ 0 h 2994011"/>
              <a:gd name="connsiteX10" fmla="*/ 5347657 w 7712967"/>
              <a:gd name="connsiteY10" fmla="*/ 0 h 2994011"/>
              <a:gd name="connsiteX11" fmla="*/ 6144664 w 7712967"/>
              <a:gd name="connsiteY11" fmla="*/ 0 h 2994011"/>
              <a:gd name="connsiteX12" fmla="*/ 6864541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28742 h 2994011"/>
              <a:gd name="connsiteX15" fmla="*/ 7712967 w 7712967"/>
              <a:gd name="connsiteY15" fmla="*/ 1167664 h 2994011"/>
              <a:gd name="connsiteX16" fmla="*/ 7712967 w 7712967"/>
              <a:gd name="connsiteY16" fmla="*/ 1706586 h 2994011"/>
              <a:gd name="connsiteX17" fmla="*/ 7712967 w 7712967"/>
              <a:gd name="connsiteY17" fmla="*/ 2215568 h 2994011"/>
              <a:gd name="connsiteX18" fmla="*/ 7712967 w 7712967"/>
              <a:gd name="connsiteY18" fmla="*/ 2994011 h 2994011"/>
              <a:gd name="connsiteX19" fmla="*/ 7147349 w 7712967"/>
              <a:gd name="connsiteY19" fmla="*/ 2994011 h 2994011"/>
              <a:gd name="connsiteX20" fmla="*/ 6658862 w 7712967"/>
              <a:gd name="connsiteY20" fmla="*/ 2994011 h 2994011"/>
              <a:gd name="connsiteX21" fmla="*/ 6016114 w 7712967"/>
              <a:gd name="connsiteY21" fmla="*/ 2994011 h 2994011"/>
              <a:gd name="connsiteX22" fmla="*/ 5527626 w 7712967"/>
              <a:gd name="connsiteY22" fmla="*/ 2994011 h 2994011"/>
              <a:gd name="connsiteX23" fmla="*/ 5116268 w 7712967"/>
              <a:gd name="connsiteY23" fmla="*/ 2994011 h 2994011"/>
              <a:gd name="connsiteX24" fmla="*/ 4627780 w 7712967"/>
              <a:gd name="connsiteY24" fmla="*/ 2994011 h 2994011"/>
              <a:gd name="connsiteX25" fmla="*/ 3985033 w 7712967"/>
              <a:gd name="connsiteY25" fmla="*/ 2994011 h 2994011"/>
              <a:gd name="connsiteX26" fmla="*/ 3188026 w 7712967"/>
              <a:gd name="connsiteY26" fmla="*/ 2994011 h 2994011"/>
              <a:gd name="connsiteX27" fmla="*/ 2776668 w 7712967"/>
              <a:gd name="connsiteY27" fmla="*/ 2994011 h 2994011"/>
              <a:gd name="connsiteX28" fmla="*/ 2288180 w 7712967"/>
              <a:gd name="connsiteY28" fmla="*/ 2994011 h 2994011"/>
              <a:gd name="connsiteX29" fmla="*/ 1491174 w 7712967"/>
              <a:gd name="connsiteY29" fmla="*/ 2994011 h 2994011"/>
              <a:gd name="connsiteX30" fmla="*/ 1079815 w 7712967"/>
              <a:gd name="connsiteY30" fmla="*/ 2994011 h 2994011"/>
              <a:gd name="connsiteX31" fmla="*/ 0 w 7712967"/>
              <a:gd name="connsiteY31" fmla="*/ 2994011 h 2994011"/>
              <a:gd name="connsiteX32" fmla="*/ 0 w 7712967"/>
              <a:gd name="connsiteY32" fmla="*/ 2335329 h 2994011"/>
              <a:gd name="connsiteX33" fmla="*/ 0 w 7712967"/>
              <a:gd name="connsiteY33" fmla="*/ 1766466 h 2994011"/>
              <a:gd name="connsiteX34" fmla="*/ 0 w 7712967"/>
              <a:gd name="connsiteY34" fmla="*/ 1197604 h 2994011"/>
              <a:gd name="connsiteX35" fmla="*/ 0 w 7712967"/>
              <a:gd name="connsiteY35" fmla="*/ 538922 h 2994011"/>
              <a:gd name="connsiteX36" fmla="*/ 0 w 7712967"/>
              <a:gd name="connsiteY36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70490" y="2353"/>
                  <a:pt x="380240" y="-20991"/>
                  <a:pt x="488488" y="0"/>
                </a:cubicBezTo>
                <a:cubicBezTo>
                  <a:pt x="596736" y="20991"/>
                  <a:pt x="789367" y="-6376"/>
                  <a:pt x="976976" y="0"/>
                </a:cubicBezTo>
                <a:cubicBezTo>
                  <a:pt x="1164585" y="6376"/>
                  <a:pt x="1364622" y="22756"/>
                  <a:pt x="1619723" y="0"/>
                </a:cubicBezTo>
                <a:cubicBezTo>
                  <a:pt x="1874824" y="-22756"/>
                  <a:pt x="1927418" y="-4023"/>
                  <a:pt x="2108211" y="0"/>
                </a:cubicBezTo>
                <a:cubicBezTo>
                  <a:pt x="2289004" y="4023"/>
                  <a:pt x="2555798" y="-5029"/>
                  <a:pt x="2828088" y="0"/>
                </a:cubicBezTo>
                <a:cubicBezTo>
                  <a:pt x="3100378" y="5029"/>
                  <a:pt x="3038883" y="12176"/>
                  <a:pt x="3239446" y="0"/>
                </a:cubicBezTo>
                <a:cubicBezTo>
                  <a:pt x="3440009" y="-12176"/>
                  <a:pt x="3557881" y="11089"/>
                  <a:pt x="3805064" y="0"/>
                </a:cubicBezTo>
                <a:cubicBezTo>
                  <a:pt x="4052247" y="-11089"/>
                  <a:pt x="4050396" y="16581"/>
                  <a:pt x="4216422" y="0"/>
                </a:cubicBezTo>
                <a:cubicBezTo>
                  <a:pt x="4382448" y="-16581"/>
                  <a:pt x="4777865" y="-11516"/>
                  <a:pt x="4936299" y="0"/>
                </a:cubicBezTo>
                <a:cubicBezTo>
                  <a:pt x="5094733" y="11516"/>
                  <a:pt x="5190645" y="6816"/>
                  <a:pt x="5347657" y="0"/>
                </a:cubicBezTo>
                <a:cubicBezTo>
                  <a:pt x="5504669" y="-6816"/>
                  <a:pt x="5762775" y="-6929"/>
                  <a:pt x="6144664" y="0"/>
                </a:cubicBezTo>
                <a:cubicBezTo>
                  <a:pt x="6526553" y="6929"/>
                  <a:pt x="6531388" y="24071"/>
                  <a:pt x="6864541" y="0"/>
                </a:cubicBezTo>
                <a:cubicBezTo>
                  <a:pt x="7197694" y="-24071"/>
                  <a:pt x="7413817" y="1836"/>
                  <a:pt x="7712967" y="0"/>
                </a:cubicBezTo>
                <a:cubicBezTo>
                  <a:pt x="7685965" y="200061"/>
                  <a:pt x="7707782" y="383373"/>
                  <a:pt x="7712967" y="628742"/>
                </a:cubicBezTo>
                <a:cubicBezTo>
                  <a:pt x="7718152" y="874111"/>
                  <a:pt x="7709616" y="900550"/>
                  <a:pt x="7712967" y="1167664"/>
                </a:cubicBezTo>
                <a:cubicBezTo>
                  <a:pt x="7716318" y="1434778"/>
                  <a:pt x="7712999" y="1474383"/>
                  <a:pt x="7712967" y="1706586"/>
                </a:cubicBezTo>
                <a:cubicBezTo>
                  <a:pt x="7712935" y="1938789"/>
                  <a:pt x="7737217" y="2075966"/>
                  <a:pt x="7712967" y="2215568"/>
                </a:cubicBezTo>
                <a:cubicBezTo>
                  <a:pt x="7688717" y="2355170"/>
                  <a:pt x="7744594" y="2763914"/>
                  <a:pt x="7712967" y="2994011"/>
                </a:cubicBezTo>
                <a:cubicBezTo>
                  <a:pt x="7459061" y="2980221"/>
                  <a:pt x="7368016" y="3013804"/>
                  <a:pt x="7147349" y="2994011"/>
                </a:cubicBezTo>
                <a:cubicBezTo>
                  <a:pt x="6926682" y="2974218"/>
                  <a:pt x="6898500" y="2986822"/>
                  <a:pt x="6658862" y="2994011"/>
                </a:cubicBezTo>
                <a:cubicBezTo>
                  <a:pt x="6419224" y="3001200"/>
                  <a:pt x="6201377" y="3015626"/>
                  <a:pt x="6016114" y="2994011"/>
                </a:cubicBezTo>
                <a:cubicBezTo>
                  <a:pt x="5830851" y="2972396"/>
                  <a:pt x="5675274" y="3010419"/>
                  <a:pt x="5527626" y="2994011"/>
                </a:cubicBezTo>
                <a:cubicBezTo>
                  <a:pt x="5379978" y="2977603"/>
                  <a:pt x="5274865" y="2984520"/>
                  <a:pt x="5116268" y="2994011"/>
                </a:cubicBezTo>
                <a:cubicBezTo>
                  <a:pt x="4957671" y="3003502"/>
                  <a:pt x="4851159" y="2983366"/>
                  <a:pt x="4627780" y="2994011"/>
                </a:cubicBezTo>
                <a:cubicBezTo>
                  <a:pt x="4404401" y="3004656"/>
                  <a:pt x="4280014" y="2996621"/>
                  <a:pt x="3985033" y="2994011"/>
                </a:cubicBezTo>
                <a:cubicBezTo>
                  <a:pt x="3690052" y="2991401"/>
                  <a:pt x="3349087" y="3012576"/>
                  <a:pt x="3188026" y="2994011"/>
                </a:cubicBezTo>
                <a:cubicBezTo>
                  <a:pt x="3026965" y="2975446"/>
                  <a:pt x="2884646" y="2979464"/>
                  <a:pt x="2776668" y="2994011"/>
                </a:cubicBezTo>
                <a:cubicBezTo>
                  <a:pt x="2668690" y="3008558"/>
                  <a:pt x="2502409" y="2989734"/>
                  <a:pt x="2288180" y="2994011"/>
                </a:cubicBezTo>
                <a:cubicBezTo>
                  <a:pt x="2073951" y="2998288"/>
                  <a:pt x="1703551" y="2980095"/>
                  <a:pt x="1491174" y="2994011"/>
                </a:cubicBezTo>
                <a:cubicBezTo>
                  <a:pt x="1278797" y="3007927"/>
                  <a:pt x="1282620" y="2992754"/>
                  <a:pt x="1079815" y="2994011"/>
                </a:cubicBezTo>
                <a:cubicBezTo>
                  <a:pt x="877010" y="2995268"/>
                  <a:pt x="518678" y="2951118"/>
                  <a:pt x="0" y="2994011"/>
                </a:cubicBezTo>
                <a:cubicBezTo>
                  <a:pt x="5995" y="2844040"/>
                  <a:pt x="-16087" y="2613507"/>
                  <a:pt x="0" y="2335329"/>
                </a:cubicBezTo>
                <a:cubicBezTo>
                  <a:pt x="16087" y="2057151"/>
                  <a:pt x="-18446" y="1893356"/>
                  <a:pt x="0" y="1766466"/>
                </a:cubicBezTo>
                <a:cubicBezTo>
                  <a:pt x="18446" y="1639576"/>
                  <a:pt x="-14961" y="1373287"/>
                  <a:pt x="0" y="1197604"/>
                </a:cubicBezTo>
                <a:cubicBezTo>
                  <a:pt x="14961" y="1021921"/>
                  <a:pt x="-28677" y="725003"/>
                  <a:pt x="0" y="538922"/>
                </a:cubicBezTo>
                <a:cubicBezTo>
                  <a:pt x="28677" y="352841"/>
                  <a:pt x="-18943" y="251028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18976" y="-18844"/>
                  <a:pt x="274916" y="8023"/>
                  <a:pt x="411358" y="0"/>
                </a:cubicBezTo>
                <a:cubicBezTo>
                  <a:pt x="547800" y="-8023"/>
                  <a:pt x="750290" y="21059"/>
                  <a:pt x="976976" y="0"/>
                </a:cubicBezTo>
                <a:cubicBezTo>
                  <a:pt x="1203662" y="-21059"/>
                  <a:pt x="1439033" y="22753"/>
                  <a:pt x="1773982" y="0"/>
                </a:cubicBezTo>
                <a:cubicBezTo>
                  <a:pt x="2108931" y="-22753"/>
                  <a:pt x="2326117" y="-6384"/>
                  <a:pt x="2570989" y="0"/>
                </a:cubicBezTo>
                <a:cubicBezTo>
                  <a:pt x="2815861" y="6384"/>
                  <a:pt x="3075387" y="13267"/>
                  <a:pt x="3290866" y="0"/>
                </a:cubicBezTo>
                <a:cubicBezTo>
                  <a:pt x="3506345" y="-13267"/>
                  <a:pt x="3599621" y="-16779"/>
                  <a:pt x="3702224" y="0"/>
                </a:cubicBezTo>
                <a:cubicBezTo>
                  <a:pt x="3804827" y="16779"/>
                  <a:pt x="4121837" y="33819"/>
                  <a:pt x="4422101" y="0"/>
                </a:cubicBezTo>
                <a:cubicBezTo>
                  <a:pt x="4722365" y="-33819"/>
                  <a:pt x="4878780" y="-19134"/>
                  <a:pt x="5141978" y="0"/>
                </a:cubicBezTo>
                <a:cubicBezTo>
                  <a:pt x="5405176" y="19134"/>
                  <a:pt x="5566776" y="25758"/>
                  <a:pt x="5784725" y="0"/>
                </a:cubicBezTo>
                <a:cubicBezTo>
                  <a:pt x="6002674" y="-25758"/>
                  <a:pt x="6220593" y="-12012"/>
                  <a:pt x="6427472" y="0"/>
                </a:cubicBezTo>
                <a:cubicBezTo>
                  <a:pt x="6634351" y="12012"/>
                  <a:pt x="6794854" y="-20817"/>
                  <a:pt x="6915960" y="0"/>
                </a:cubicBezTo>
                <a:cubicBezTo>
                  <a:pt x="7037066" y="20817"/>
                  <a:pt x="7529436" y="-29435"/>
                  <a:pt x="7712967" y="0"/>
                </a:cubicBezTo>
                <a:cubicBezTo>
                  <a:pt x="7714925" y="230536"/>
                  <a:pt x="7731483" y="320288"/>
                  <a:pt x="7712967" y="538922"/>
                </a:cubicBezTo>
                <a:cubicBezTo>
                  <a:pt x="7694451" y="757556"/>
                  <a:pt x="7735469" y="916066"/>
                  <a:pt x="7712967" y="1137724"/>
                </a:cubicBezTo>
                <a:cubicBezTo>
                  <a:pt x="7690465" y="1359382"/>
                  <a:pt x="7710588" y="1483167"/>
                  <a:pt x="7712967" y="1646706"/>
                </a:cubicBezTo>
                <a:cubicBezTo>
                  <a:pt x="7715346" y="1810245"/>
                  <a:pt x="7714998" y="2010653"/>
                  <a:pt x="7712967" y="2215568"/>
                </a:cubicBezTo>
                <a:cubicBezTo>
                  <a:pt x="7710936" y="2420483"/>
                  <a:pt x="7747991" y="2638111"/>
                  <a:pt x="7712967" y="2994011"/>
                </a:cubicBezTo>
                <a:cubicBezTo>
                  <a:pt x="7550261" y="2998765"/>
                  <a:pt x="7457125" y="2976617"/>
                  <a:pt x="7301609" y="2994011"/>
                </a:cubicBezTo>
                <a:cubicBezTo>
                  <a:pt x="7146093" y="3011405"/>
                  <a:pt x="6934051" y="3003570"/>
                  <a:pt x="6735991" y="2994011"/>
                </a:cubicBezTo>
                <a:cubicBezTo>
                  <a:pt x="6537931" y="2984452"/>
                  <a:pt x="6460832" y="2978604"/>
                  <a:pt x="6324633" y="2994011"/>
                </a:cubicBezTo>
                <a:cubicBezTo>
                  <a:pt x="6188434" y="3009418"/>
                  <a:pt x="5975543" y="3024724"/>
                  <a:pt x="5681886" y="2994011"/>
                </a:cubicBezTo>
                <a:cubicBezTo>
                  <a:pt x="5388229" y="2963298"/>
                  <a:pt x="5294097" y="3007446"/>
                  <a:pt x="5116268" y="2994011"/>
                </a:cubicBezTo>
                <a:cubicBezTo>
                  <a:pt x="4938439" y="2980576"/>
                  <a:pt x="4714210" y="2998180"/>
                  <a:pt x="4550651" y="2994011"/>
                </a:cubicBezTo>
                <a:cubicBezTo>
                  <a:pt x="4387092" y="2989842"/>
                  <a:pt x="4111408" y="2999733"/>
                  <a:pt x="3907903" y="2994011"/>
                </a:cubicBezTo>
                <a:cubicBezTo>
                  <a:pt x="3704398" y="2988289"/>
                  <a:pt x="3447618" y="2997587"/>
                  <a:pt x="3265156" y="2994011"/>
                </a:cubicBezTo>
                <a:cubicBezTo>
                  <a:pt x="3082694" y="2990435"/>
                  <a:pt x="3049678" y="3009176"/>
                  <a:pt x="2853798" y="2994011"/>
                </a:cubicBezTo>
                <a:cubicBezTo>
                  <a:pt x="2657918" y="2978846"/>
                  <a:pt x="2566859" y="2993590"/>
                  <a:pt x="2288180" y="2994011"/>
                </a:cubicBezTo>
                <a:cubicBezTo>
                  <a:pt x="2009501" y="2994432"/>
                  <a:pt x="2027210" y="3004835"/>
                  <a:pt x="1876822" y="2994011"/>
                </a:cubicBezTo>
                <a:cubicBezTo>
                  <a:pt x="1726434" y="2983187"/>
                  <a:pt x="1610132" y="2982398"/>
                  <a:pt x="1465464" y="2994011"/>
                </a:cubicBezTo>
                <a:cubicBezTo>
                  <a:pt x="1320796" y="3005624"/>
                  <a:pt x="1067103" y="3011963"/>
                  <a:pt x="822716" y="2994011"/>
                </a:cubicBezTo>
                <a:cubicBezTo>
                  <a:pt x="578329" y="2976059"/>
                  <a:pt x="184419" y="3013293"/>
                  <a:pt x="0" y="2994011"/>
                </a:cubicBezTo>
                <a:cubicBezTo>
                  <a:pt x="8080" y="2716937"/>
                  <a:pt x="22047" y="2662990"/>
                  <a:pt x="0" y="2425149"/>
                </a:cubicBezTo>
                <a:cubicBezTo>
                  <a:pt x="-22047" y="2187308"/>
                  <a:pt x="-5777" y="2096302"/>
                  <a:pt x="0" y="1916167"/>
                </a:cubicBezTo>
                <a:cubicBezTo>
                  <a:pt x="5777" y="1736032"/>
                  <a:pt x="-21967" y="1410678"/>
                  <a:pt x="0" y="1257485"/>
                </a:cubicBezTo>
                <a:cubicBezTo>
                  <a:pt x="21967" y="1104292"/>
                  <a:pt x="-9893" y="943166"/>
                  <a:pt x="0" y="658682"/>
                </a:cubicBezTo>
                <a:cubicBezTo>
                  <a:pt x="9893" y="374198"/>
                  <a:pt x="-27607" y="13457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12640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0D067-8939-41DA-A68E-66A81DC55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71" y="3542468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11358 w 7712967"/>
              <a:gd name="connsiteY1" fmla="*/ 0 h 2994011"/>
              <a:gd name="connsiteX2" fmla="*/ 976976 w 7712967"/>
              <a:gd name="connsiteY2" fmla="*/ 0 h 2994011"/>
              <a:gd name="connsiteX3" fmla="*/ 1465464 w 7712967"/>
              <a:gd name="connsiteY3" fmla="*/ 0 h 2994011"/>
              <a:gd name="connsiteX4" fmla="*/ 1953952 w 7712967"/>
              <a:gd name="connsiteY4" fmla="*/ 0 h 2994011"/>
              <a:gd name="connsiteX5" fmla="*/ 2750958 w 7712967"/>
              <a:gd name="connsiteY5" fmla="*/ 0 h 2994011"/>
              <a:gd name="connsiteX6" fmla="*/ 3162316 w 7712967"/>
              <a:gd name="connsiteY6" fmla="*/ 0 h 2994011"/>
              <a:gd name="connsiteX7" fmla="*/ 3727934 w 7712967"/>
              <a:gd name="connsiteY7" fmla="*/ 0 h 2994011"/>
              <a:gd name="connsiteX8" fmla="*/ 4139292 w 7712967"/>
              <a:gd name="connsiteY8" fmla="*/ 0 h 2994011"/>
              <a:gd name="connsiteX9" fmla="*/ 4704910 w 7712967"/>
              <a:gd name="connsiteY9" fmla="*/ 0 h 2994011"/>
              <a:gd name="connsiteX10" fmla="*/ 5501916 w 7712967"/>
              <a:gd name="connsiteY10" fmla="*/ 0 h 2994011"/>
              <a:gd name="connsiteX11" fmla="*/ 6144664 w 7712967"/>
              <a:gd name="connsiteY11" fmla="*/ 0 h 2994011"/>
              <a:gd name="connsiteX12" fmla="*/ 6941670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58682 h 2994011"/>
              <a:gd name="connsiteX15" fmla="*/ 7712967 w 7712967"/>
              <a:gd name="connsiteY15" fmla="*/ 1287425 h 2994011"/>
              <a:gd name="connsiteX16" fmla="*/ 7712967 w 7712967"/>
              <a:gd name="connsiteY16" fmla="*/ 1796407 h 2994011"/>
              <a:gd name="connsiteX17" fmla="*/ 7712967 w 7712967"/>
              <a:gd name="connsiteY17" fmla="*/ 2305388 h 2994011"/>
              <a:gd name="connsiteX18" fmla="*/ 7712967 w 7712967"/>
              <a:gd name="connsiteY18" fmla="*/ 2994011 h 2994011"/>
              <a:gd name="connsiteX19" fmla="*/ 7224479 w 7712967"/>
              <a:gd name="connsiteY19" fmla="*/ 2994011 h 2994011"/>
              <a:gd name="connsiteX20" fmla="*/ 6504602 w 7712967"/>
              <a:gd name="connsiteY20" fmla="*/ 2994011 h 2994011"/>
              <a:gd name="connsiteX21" fmla="*/ 6093244 w 7712967"/>
              <a:gd name="connsiteY21" fmla="*/ 2994011 h 2994011"/>
              <a:gd name="connsiteX22" fmla="*/ 5296237 w 7712967"/>
              <a:gd name="connsiteY22" fmla="*/ 2994011 h 2994011"/>
              <a:gd name="connsiteX23" fmla="*/ 4653490 w 7712967"/>
              <a:gd name="connsiteY23" fmla="*/ 2994011 h 2994011"/>
              <a:gd name="connsiteX24" fmla="*/ 4242132 w 7712967"/>
              <a:gd name="connsiteY24" fmla="*/ 2994011 h 2994011"/>
              <a:gd name="connsiteX25" fmla="*/ 3753644 w 7712967"/>
              <a:gd name="connsiteY25" fmla="*/ 2994011 h 2994011"/>
              <a:gd name="connsiteX26" fmla="*/ 3342286 w 7712967"/>
              <a:gd name="connsiteY26" fmla="*/ 2994011 h 2994011"/>
              <a:gd name="connsiteX27" fmla="*/ 2699538 w 7712967"/>
              <a:gd name="connsiteY27" fmla="*/ 2994011 h 2994011"/>
              <a:gd name="connsiteX28" fmla="*/ 1902532 w 7712967"/>
              <a:gd name="connsiteY28" fmla="*/ 2994011 h 2994011"/>
              <a:gd name="connsiteX29" fmla="*/ 1259785 w 7712967"/>
              <a:gd name="connsiteY29" fmla="*/ 2994011 h 2994011"/>
              <a:gd name="connsiteX30" fmla="*/ 0 w 7712967"/>
              <a:gd name="connsiteY30" fmla="*/ 2994011 h 2994011"/>
              <a:gd name="connsiteX31" fmla="*/ 0 w 7712967"/>
              <a:gd name="connsiteY31" fmla="*/ 2395209 h 2994011"/>
              <a:gd name="connsiteX32" fmla="*/ 0 w 7712967"/>
              <a:gd name="connsiteY32" fmla="*/ 1796407 h 2994011"/>
              <a:gd name="connsiteX33" fmla="*/ 0 w 7712967"/>
              <a:gd name="connsiteY33" fmla="*/ 1257485 h 2994011"/>
              <a:gd name="connsiteX34" fmla="*/ 0 w 7712967"/>
              <a:gd name="connsiteY34" fmla="*/ 658682 h 2994011"/>
              <a:gd name="connsiteX35" fmla="*/ 0 w 7712967"/>
              <a:gd name="connsiteY35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46703" y="19444"/>
                  <a:pt x="268284" y="1863"/>
                  <a:pt x="411358" y="0"/>
                </a:cubicBezTo>
                <a:cubicBezTo>
                  <a:pt x="554432" y="-1863"/>
                  <a:pt x="702153" y="-20601"/>
                  <a:pt x="976976" y="0"/>
                </a:cubicBezTo>
                <a:cubicBezTo>
                  <a:pt x="1251799" y="20601"/>
                  <a:pt x="1252628" y="-8157"/>
                  <a:pt x="1465464" y="0"/>
                </a:cubicBezTo>
                <a:cubicBezTo>
                  <a:pt x="1678300" y="8157"/>
                  <a:pt x="1817600" y="-4539"/>
                  <a:pt x="1953952" y="0"/>
                </a:cubicBezTo>
                <a:cubicBezTo>
                  <a:pt x="2090304" y="4539"/>
                  <a:pt x="2458660" y="17732"/>
                  <a:pt x="2750958" y="0"/>
                </a:cubicBezTo>
                <a:cubicBezTo>
                  <a:pt x="3043256" y="-17732"/>
                  <a:pt x="2986985" y="19729"/>
                  <a:pt x="3162316" y="0"/>
                </a:cubicBezTo>
                <a:cubicBezTo>
                  <a:pt x="3337647" y="-19729"/>
                  <a:pt x="3583793" y="-22133"/>
                  <a:pt x="3727934" y="0"/>
                </a:cubicBezTo>
                <a:cubicBezTo>
                  <a:pt x="3872075" y="22133"/>
                  <a:pt x="3999561" y="-7141"/>
                  <a:pt x="4139292" y="0"/>
                </a:cubicBezTo>
                <a:cubicBezTo>
                  <a:pt x="4279023" y="7141"/>
                  <a:pt x="4487236" y="8971"/>
                  <a:pt x="4704910" y="0"/>
                </a:cubicBezTo>
                <a:cubicBezTo>
                  <a:pt x="4922584" y="-8971"/>
                  <a:pt x="5163832" y="-34510"/>
                  <a:pt x="5501916" y="0"/>
                </a:cubicBezTo>
                <a:cubicBezTo>
                  <a:pt x="5840000" y="34510"/>
                  <a:pt x="6005205" y="28080"/>
                  <a:pt x="6144664" y="0"/>
                </a:cubicBezTo>
                <a:cubicBezTo>
                  <a:pt x="6284123" y="-28080"/>
                  <a:pt x="6742077" y="-13176"/>
                  <a:pt x="6941670" y="0"/>
                </a:cubicBezTo>
                <a:cubicBezTo>
                  <a:pt x="7141263" y="13176"/>
                  <a:pt x="7496386" y="-12207"/>
                  <a:pt x="7712967" y="0"/>
                </a:cubicBezTo>
                <a:cubicBezTo>
                  <a:pt x="7727642" y="181806"/>
                  <a:pt x="7706906" y="466906"/>
                  <a:pt x="7712967" y="658682"/>
                </a:cubicBezTo>
                <a:cubicBezTo>
                  <a:pt x="7719028" y="850458"/>
                  <a:pt x="7690022" y="982939"/>
                  <a:pt x="7712967" y="1287425"/>
                </a:cubicBezTo>
                <a:cubicBezTo>
                  <a:pt x="7735912" y="1591911"/>
                  <a:pt x="7721135" y="1647392"/>
                  <a:pt x="7712967" y="1796407"/>
                </a:cubicBezTo>
                <a:cubicBezTo>
                  <a:pt x="7704799" y="1945422"/>
                  <a:pt x="7705373" y="2147920"/>
                  <a:pt x="7712967" y="2305388"/>
                </a:cubicBezTo>
                <a:cubicBezTo>
                  <a:pt x="7720561" y="2462856"/>
                  <a:pt x="7713898" y="2676214"/>
                  <a:pt x="7712967" y="2994011"/>
                </a:cubicBezTo>
                <a:cubicBezTo>
                  <a:pt x="7570061" y="3000273"/>
                  <a:pt x="7393505" y="3014395"/>
                  <a:pt x="7224479" y="2994011"/>
                </a:cubicBezTo>
                <a:cubicBezTo>
                  <a:pt x="7055453" y="2973627"/>
                  <a:pt x="6863372" y="3024429"/>
                  <a:pt x="6504602" y="2994011"/>
                </a:cubicBezTo>
                <a:cubicBezTo>
                  <a:pt x="6145832" y="2963593"/>
                  <a:pt x="6195418" y="3007705"/>
                  <a:pt x="6093244" y="2994011"/>
                </a:cubicBezTo>
                <a:cubicBezTo>
                  <a:pt x="5991070" y="2980317"/>
                  <a:pt x="5656391" y="2962029"/>
                  <a:pt x="5296237" y="2994011"/>
                </a:cubicBezTo>
                <a:cubicBezTo>
                  <a:pt x="4936083" y="3025993"/>
                  <a:pt x="4787857" y="2974479"/>
                  <a:pt x="4653490" y="2994011"/>
                </a:cubicBezTo>
                <a:cubicBezTo>
                  <a:pt x="4519123" y="3013543"/>
                  <a:pt x="4336188" y="2979216"/>
                  <a:pt x="4242132" y="2994011"/>
                </a:cubicBezTo>
                <a:cubicBezTo>
                  <a:pt x="4148076" y="3008806"/>
                  <a:pt x="3931540" y="2983440"/>
                  <a:pt x="3753644" y="2994011"/>
                </a:cubicBezTo>
                <a:cubicBezTo>
                  <a:pt x="3575748" y="3004582"/>
                  <a:pt x="3427656" y="3006997"/>
                  <a:pt x="3342286" y="2994011"/>
                </a:cubicBezTo>
                <a:cubicBezTo>
                  <a:pt x="3256916" y="2981025"/>
                  <a:pt x="2925334" y="2989201"/>
                  <a:pt x="2699538" y="2994011"/>
                </a:cubicBezTo>
                <a:cubicBezTo>
                  <a:pt x="2473742" y="2998821"/>
                  <a:pt x="2284987" y="3023550"/>
                  <a:pt x="1902532" y="2994011"/>
                </a:cubicBezTo>
                <a:cubicBezTo>
                  <a:pt x="1520077" y="2964472"/>
                  <a:pt x="1433038" y="2974135"/>
                  <a:pt x="1259785" y="2994011"/>
                </a:cubicBezTo>
                <a:cubicBezTo>
                  <a:pt x="1086532" y="3013887"/>
                  <a:pt x="510587" y="3019778"/>
                  <a:pt x="0" y="2994011"/>
                </a:cubicBezTo>
                <a:cubicBezTo>
                  <a:pt x="329" y="2751417"/>
                  <a:pt x="-157" y="2694542"/>
                  <a:pt x="0" y="2395209"/>
                </a:cubicBezTo>
                <a:cubicBezTo>
                  <a:pt x="157" y="2095876"/>
                  <a:pt x="27595" y="2026825"/>
                  <a:pt x="0" y="1796407"/>
                </a:cubicBezTo>
                <a:cubicBezTo>
                  <a:pt x="-27595" y="1565989"/>
                  <a:pt x="16288" y="1517880"/>
                  <a:pt x="0" y="1257485"/>
                </a:cubicBezTo>
                <a:cubicBezTo>
                  <a:pt x="-16288" y="997090"/>
                  <a:pt x="-17867" y="876865"/>
                  <a:pt x="0" y="658682"/>
                </a:cubicBezTo>
                <a:cubicBezTo>
                  <a:pt x="17867" y="440499"/>
                  <a:pt x="4828" y="290244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53056" y="6358"/>
                  <a:pt x="243005" y="6784"/>
                  <a:pt x="411358" y="0"/>
                </a:cubicBezTo>
                <a:cubicBezTo>
                  <a:pt x="579711" y="-6784"/>
                  <a:pt x="713412" y="352"/>
                  <a:pt x="899846" y="0"/>
                </a:cubicBezTo>
                <a:cubicBezTo>
                  <a:pt x="1086280" y="-352"/>
                  <a:pt x="1150532" y="2382"/>
                  <a:pt x="1388334" y="0"/>
                </a:cubicBezTo>
                <a:cubicBezTo>
                  <a:pt x="1626136" y="-2382"/>
                  <a:pt x="1804877" y="6725"/>
                  <a:pt x="2031081" y="0"/>
                </a:cubicBezTo>
                <a:cubicBezTo>
                  <a:pt x="2257285" y="-6725"/>
                  <a:pt x="2291524" y="-2752"/>
                  <a:pt x="2519569" y="0"/>
                </a:cubicBezTo>
                <a:cubicBezTo>
                  <a:pt x="2747614" y="2752"/>
                  <a:pt x="3111559" y="-18075"/>
                  <a:pt x="3316576" y="0"/>
                </a:cubicBezTo>
                <a:cubicBezTo>
                  <a:pt x="3521593" y="18075"/>
                  <a:pt x="3673159" y="856"/>
                  <a:pt x="3959323" y="0"/>
                </a:cubicBezTo>
                <a:cubicBezTo>
                  <a:pt x="4245487" y="-856"/>
                  <a:pt x="4365315" y="1963"/>
                  <a:pt x="4756330" y="0"/>
                </a:cubicBezTo>
                <a:cubicBezTo>
                  <a:pt x="5147345" y="-1963"/>
                  <a:pt x="5275429" y="4070"/>
                  <a:pt x="5553336" y="0"/>
                </a:cubicBezTo>
                <a:cubicBezTo>
                  <a:pt x="5831243" y="-4070"/>
                  <a:pt x="6012480" y="-34768"/>
                  <a:pt x="6273213" y="0"/>
                </a:cubicBezTo>
                <a:cubicBezTo>
                  <a:pt x="6533946" y="34768"/>
                  <a:pt x="6659006" y="-13956"/>
                  <a:pt x="6915960" y="0"/>
                </a:cubicBezTo>
                <a:cubicBezTo>
                  <a:pt x="7172914" y="13956"/>
                  <a:pt x="7434457" y="1148"/>
                  <a:pt x="7712967" y="0"/>
                </a:cubicBezTo>
                <a:cubicBezTo>
                  <a:pt x="7730529" y="149392"/>
                  <a:pt x="7710122" y="404158"/>
                  <a:pt x="7712967" y="568862"/>
                </a:cubicBezTo>
                <a:cubicBezTo>
                  <a:pt x="7715812" y="733566"/>
                  <a:pt x="7723642" y="1045688"/>
                  <a:pt x="7712967" y="1167664"/>
                </a:cubicBezTo>
                <a:cubicBezTo>
                  <a:pt x="7702292" y="1289640"/>
                  <a:pt x="7699048" y="1424382"/>
                  <a:pt x="7712967" y="1676646"/>
                </a:cubicBezTo>
                <a:cubicBezTo>
                  <a:pt x="7726886" y="1928910"/>
                  <a:pt x="7718245" y="2125125"/>
                  <a:pt x="7712967" y="2275448"/>
                </a:cubicBezTo>
                <a:cubicBezTo>
                  <a:pt x="7707689" y="2425771"/>
                  <a:pt x="7745283" y="2659274"/>
                  <a:pt x="7712967" y="2994011"/>
                </a:cubicBezTo>
                <a:cubicBezTo>
                  <a:pt x="7599659" y="2992981"/>
                  <a:pt x="7419548" y="2981743"/>
                  <a:pt x="7301609" y="2994011"/>
                </a:cubicBezTo>
                <a:cubicBezTo>
                  <a:pt x="7183670" y="3006279"/>
                  <a:pt x="6918416" y="2979186"/>
                  <a:pt x="6658862" y="2994011"/>
                </a:cubicBezTo>
                <a:cubicBezTo>
                  <a:pt x="6399308" y="3008836"/>
                  <a:pt x="6207576" y="3030622"/>
                  <a:pt x="5861855" y="2994011"/>
                </a:cubicBezTo>
                <a:cubicBezTo>
                  <a:pt x="5516134" y="2957400"/>
                  <a:pt x="5559176" y="3002620"/>
                  <a:pt x="5373367" y="2994011"/>
                </a:cubicBezTo>
                <a:cubicBezTo>
                  <a:pt x="5187558" y="2985402"/>
                  <a:pt x="5043279" y="2965818"/>
                  <a:pt x="4730620" y="2994011"/>
                </a:cubicBezTo>
                <a:cubicBezTo>
                  <a:pt x="4417961" y="3022204"/>
                  <a:pt x="4427834" y="2983322"/>
                  <a:pt x="4319262" y="2994011"/>
                </a:cubicBezTo>
                <a:cubicBezTo>
                  <a:pt x="4210690" y="3004700"/>
                  <a:pt x="3786766" y="2988565"/>
                  <a:pt x="3599385" y="2994011"/>
                </a:cubicBezTo>
                <a:cubicBezTo>
                  <a:pt x="3412004" y="2999457"/>
                  <a:pt x="3279101" y="2975439"/>
                  <a:pt x="3188026" y="2994011"/>
                </a:cubicBezTo>
                <a:cubicBezTo>
                  <a:pt x="3096951" y="3012583"/>
                  <a:pt x="2744514" y="3020426"/>
                  <a:pt x="2622409" y="2994011"/>
                </a:cubicBezTo>
                <a:cubicBezTo>
                  <a:pt x="2500304" y="2967596"/>
                  <a:pt x="2281472" y="3014269"/>
                  <a:pt x="2056791" y="2994011"/>
                </a:cubicBezTo>
                <a:cubicBezTo>
                  <a:pt x="1832110" y="2973753"/>
                  <a:pt x="1809851" y="3005826"/>
                  <a:pt x="1645433" y="2994011"/>
                </a:cubicBezTo>
                <a:cubicBezTo>
                  <a:pt x="1481015" y="2982196"/>
                  <a:pt x="1098142" y="2959052"/>
                  <a:pt x="925556" y="2994011"/>
                </a:cubicBezTo>
                <a:cubicBezTo>
                  <a:pt x="752970" y="3028970"/>
                  <a:pt x="455004" y="2989107"/>
                  <a:pt x="0" y="2994011"/>
                </a:cubicBezTo>
                <a:cubicBezTo>
                  <a:pt x="11592" y="2756189"/>
                  <a:pt x="7749" y="2601220"/>
                  <a:pt x="0" y="2395209"/>
                </a:cubicBezTo>
                <a:cubicBezTo>
                  <a:pt x="-7749" y="2189198"/>
                  <a:pt x="15672" y="2042744"/>
                  <a:pt x="0" y="1856287"/>
                </a:cubicBezTo>
                <a:cubicBezTo>
                  <a:pt x="-15672" y="1669830"/>
                  <a:pt x="30990" y="1436385"/>
                  <a:pt x="0" y="1197604"/>
                </a:cubicBezTo>
                <a:cubicBezTo>
                  <a:pt x="-30990" y="958823"/>
                  <a:pt x="28369" y="838086"/>
                  <a:pt x="0" y="628742"/>
                </a:cubicBezTo>
                <a:cubicBezTo>
                  <a:pt x="-28369" y="419398"/>
                  <a:pt x="18626" y="2435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222792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C39E56-DAEE-4EF5-875B-6AD3752D3492}"/>
              </a:ext>
            </a:extLst>
          </p:cNvPr>
          <p:cNvSpPr txBox="1"/>
          <p:nvPr/>
        </p:nvSpPr>
        <p:spPr>
          <a:xfrm>
            <a:off x="7991475" y="531332"/>
            <a:ext cx="420052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>
                <a:latin typeface="Arial Nova Cond" panose="020B0506020202020204" pitchFamily="34" charset="0"/>
              </a:rPr>
              <a:t>Tools can be used to fit the photon energy dependence of PES data.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simulate photoelectron intensity contributions of an N-layer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solved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view_nlayer_sample()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the defined N-layer model sample stack.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overlayer_calc()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determine thickness of an overlayer on a bulk substrate using PES.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48753-8F47-4B88-9587-A10C566968D0}"/>
              </a:ext>
            </a:extLst>
          </p:cNvPr>
          <p:cNvSpPr txBox="1"/>
          <p:nvPr/>
        </p:nvSpPr>
        <p:spPr>
          <a:xfrm>
            <a:off x="571500" y="667435"/>
            <a:ext cx="71342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pes_model_2L = nlayer_pes_model(500:1200,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'SiO2'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{2.0, Inf});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D009B-2665-4344-AF6F-C475841F3B75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‘Example_020_Multilayer_PES_Modelling.mlx’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</p:spTree>
    <p:extLst>
      <p:ext uri="{BB962C8B-B14F-4D97-AF65-F5344CB8AC3E}">
        <p14:creationId xmlns:p14="http://schemas.microsoft.com/office/powerpoint/2010/main" val="189641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B5B2A6D-33E1-4765-BE02-A5EDC5A54775}"/>
              </a:ext>
            </a:extLst>
          </p:cNvPr>
          <p:cNvGrpSpPr/>
          <p:nvPr/>
        </p:nvGrpSpPr>
        <p:grpSpPr>
          <a:xfrm>
            <a:off x="9540600" y="498100"/>
            <a:ext cx="2600600" cy="6309099"/>
            <a:chOff x="9426300" y="156894"/>
            <a:chExt cx="2730775" cy="662490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54D6D54-3441-4C82-BD82-DF27408096CD}"/>
                </a:ext>
              </a:extLst>
            </p:cNvPr>
            <p:cNvGrpSpPr/>
            <p:nvPr/>
          </p:nvGrpSpPr>
          <p:grpSpPr>
            <a:xfrm>
              <a:off x="9426300" y="156894"/>
              <a:ext cx="2727600" cy="2226042"/>
              <a:chOff x="9426300" y="156894"/>
              <a:chExt cx="2727600" cy="2226042"/>
            </a:xfrm>
          </p:grpSpPr>
          <p:pic>
            <p:nvPicPr>
              <p:cNvPr id="29" name="Picture 28" descr="Chart, histogram&#10;&#10;Description automatically generated">
                <a:extLst>
                  <a:ext uri="{FF2B5EF4-FFF2-40B4-BE49-F238E27FC236}">
                    <a16:creationId xmlns:a16="http://schemas.microsoft.com/office/drawing/2014/main" id="{A320862A-CE1B-4034-92A4-78C2642391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67" r="9000"/>
              <a:stretch/>
            </p:blipFill>
            <p:spPr>
              <a:xfrm>
                <a:off x="9426300" y="156894"/>
                <a:ext cx="2727600" cy="22260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607F72-30AB-4498-ACFE-04AB2E172986}"/>
                  </a:ext>
                </a:extLst>
              </p:cNvPr>
              <p:cNvSpPr txBox="1"/>
              <p:nvPr/>
            </p:nvSpPr>
            <p:spPr>
              <a:xfrm>
                <a:off x="9852551" y="288363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Al(2p)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C793-4D31-41B6-AE6E-F0D27547AB1D}"/>
                </a:ext>
              </a:extLst>
            </p:cNvPr>
            <p:cNvGrpSpPr/>
            <p:nvPr/>
          </p:nvGrpSpPr>
          <p:grpSpPr>
            <a:xfrm>
              <a:off x="9426300" y="2421323"/>
              <a:ext cx="2727600" cy="2158419"/>
              <a:chOff x="9426300" y="2421323"/>
              <a:chExt cx="2727600" cy="2158419"/>
            </a:xfrm>
          </p:grpSpPr>
          <p:pic>
            <p:nvPicPr>
              <p:cNvPr id="32" name="Picture 31" descr="Chart, histogram&#10;&#10;Description automatically generated">
                <a:extLst>
                  <a:ext uri="{FF2B5EF4-FFF2-40B4-BE49-F238E27FC236}">
                    <a16:creationId xmlns:a16="http://schemas.microsoft.com/office/drawing/2014/main" id="{4A3C9D31-A688-4316-97FE-37230275F3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82" r="6267"/>
              <a:stretch/>
            </p:blipFill>
            <p:spPr>
              <a:xfrm>
                <a:off x="9426300" y="2421323"/>
                <a:ext cx="2727600" cy="21584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7BCE56-2885-4B45-96F6-D1FBA40140B0}"/>
                  </a:ext>
                </a:extLst>
              </p:cNvPr>
              <p:cNvSpPr txBox="1"/>
              <p:nvPr/>
            </p:nvSpPr>
            <p:spPr>
              <a:xfrm>
                <a:off x="9849376" y="25267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In(3d)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79E76F-7FA3-4F56-95E7-865E75A4AE7A}"/>
                </a:ext>
              </a:extLst>
            </p:cNvPr>
            <p:cNvGrpSpPr/>
            <p:nvPr/>
          </p:nvGrpSpPr>
          <p:grpSpPr>
            <a:xfrm>
              <a:off x="9429475" y="4612207"/>
              <a:ext cx="2727600" cy="2169593"/>
              <a:chOff x="9429475" y="4612207"/>
              <a:chExt cx="2727600" cy="2169593"/>
            </a:xfrm>
          </p:grpSpPr>
          <p:pic>
            <p:nvPicPr>
              <p:cNvPr id="35" name="Picture 34" descr="Chart, histogram&#10;&#10;Description automatically generated">
                <a:extLst>
                  <a:ext uri="{FF2B5EF4-FFF2-40B4-BE49-F238E27FC236}">
                    <a16:creationId xmlns:a16="http://schemas.microsoft.com/office/drawing/2014/main" id="{A52FE44B-CB55-4DCD-AEA8-970618CC50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 r="6800"/>
              <a:stretch/>
            </p:blipFill>
            <p:spPr>
              <a:xfrm>
                <a:off x="9429475" y="4612207"/>
                <a:ext cx="2727600" cy="21695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231779-EB35-4F78-A532-622E5ED19142}"/>
                  </a:ext>
                </a:extLst>
              </p:cNvPr>
              <p:cNvSpPr txBox="1"/>
              <p:nvPr/>
            </p:nvSpPr>
            <p:spPr>
              <a:xfrm>
                <a:off x="9849376" y="47238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As(3d)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photoelectron spectroscopy data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A56832-4977-442D-A10D-890C90B0084D}"/>
              </a:ext>
            </a:extLst>
          </p:cNvPr>
          <p:cNvGrpSpPr/>
          <p:nvPr/>
        </p:nvGrpSpPr>
        <p:grpSpPr>
          <a:xfrm>
            <a:off x="65115" y="482600"/>
            <a:ext cx="2068484" cy="6359500"/>
            <a:chOff x="65115" y="38100"/>
            <a:chExt cx="2213061" cy="6804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ADCC43-3BBE-46D9-A9F5-9DC97B1DBEB9}"/>
                </a:ext>
              </a:extLst>
            </p:cNvPr>
            <p:cNvGrpSpPr/>
            <p:nvPr/>
          </p:nvGrpSpPr>
          <p:grpSpPr>
            <a:xfrm>
              <a:off x="65115" y="38100"/>
              <a:ext cx="2121310" cy="6804000"/>
              <a:chOff x="10096500" y="0"/>
              <a:chExt cx="2088000" cy="675031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1F29F0B-C4AF-475E-B709-C7652E7ED5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7219"/>
              <a:stretch/>
            </p:blipFill>
            <p:spPr>
              <a:xfrm>
                <a:off x="10096500" y="0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D17DF5E-F548-441A-A60D-1423887144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781" r="34438"/>
              <a:stretch/>
            </p:blipFill>
            <p:spPr>
              <a:xfrm>
                <a:off x="10096500" y="2289175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27AF15B-3A31-402B-AC12-D2E5EAA9E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5562"/>
              <a:stretch/>
            </p:blipFill>
            <p:spPr>
              <a:xfrm>
                <a:off x="10096500" y="4575176"/>
                <a:ext cx="2088000" cy="2175137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1E3E37-A814-41B3-9719-4A228B25A2E9}"/>
                </a:ext>
              </a:extLst>
            </p:cNvPr>
            <p:cNvSpPr txBox="1"/>
            <p:nvPr/>
          </p:nvSpPr>
          <p:spPr>
            <a:xfrm>
              <a:off x="340454" y="183473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location finder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1C1200-9232-46F0-A8A4-45874B20CADD}"/>
                </a:ext>
              </a:extLst>
            </p:cNvPr>
            <p:cNvSpPr txBox="1"/>
            <p:nvPr/>
          </p:nvSpPr>
          <p:spPr>
            <a:xfrm>
              <a:off x="381552" y="2514817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FWHM finder</a:t>
              </a:r>
              <a:endParaRPr lang="en-GB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5F520F-0DE2-4DA9-9A28-B8C4BABFB8A3}"/>
                </a:ext>
              </a:extLst>
            </p:cNvPr>
            <p:cNvSpPr txBox="1"/>
            <p:nvPr/>
          </p:nvSpPr>
          <p:spPr>
            <a:xfrm>
              <a:off x="1208470" y="5312278"/>
              <a:ext cx="1069706" cy="64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Fitting FDD for EB reference</a:t>
              </a:r>
              <a:endParaRPr lang="en-GB" sz="11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91060-19BD-4387-AA80-6AD6E48C3594}"/>
              </a:ext>
            </a:extLst>
          </p:cNvPr>
          <p:cNvGrpSpPr/>
          <p:nvPr/>
        </p:nvGrpSpPr>
        <p:grpSpPr>
          <a:xfrm>
            <a:off x="2133601" y="520561"/>
            <a:ext cx="7371556" cy="5618031"/>
            <a:chOff x="3263457" y="714236"/>
            <a:chExt cx="6711599" cy="51150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E67BB5-081B-4321-B77A-851E1B646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111" t="20375" r="9175" b="295"/>
            <a:stretch/>
          </p:blipFill>
          <p:spPr>
            <a:xfrm>
              <a:off x="3263457" y="714236"/>
              <a:ext cx="6711599" cy="2529312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50778656">
                    <a:custGeom>
                      <a:avLst/>
                      <a:gdLst>
                        <a:gd name="connsiteX0" fmla="*/ 0 w 6032943"/>
                        <a:gd name="connsiteY0" fmla="*/ 0 h 2273556"/>
                        <a:gd name="connsiteX1" fmla="*/ 790986 w 6032943"/>
                        <a:gd name="connsiteY1" fmla="*/ 0 h 2273556"/>
                        <a:gd name="connsiteX2" fmla="*/ 1521642 w 6032943"/>
                        <a:gd name="connsiteY2" fmla="*/ 0 h 2273556"/>
                        <a:gd name="connsiteX3" fmla="*/ 2191969 w 6032943"/>
                        <a:gd name="connsiteY3" fmla="*/ 0 h 2273556"/>
                        <a:gd name="connsiteX4" fmla="*/ 2982955 w 6032943"/>
                        <a:gd name="connsiteY4" fmla="*/ 0 h 2273556"/>
                        <a:gd name="connsiteX5" fmla="*/ 3472294 w 6032943"/>
                        <a:gd name="connsiteY5" fmla="*/ 0 h 2273556"/>
                        <a:gd name="connsiteX6" fmla="*/ 4082291 w 6032943"/>
                        <a:gd name="connsiteY6" fmla="*/ 0 h 2273556"/>
                        <a:gd name="connsiteX7" fmla="*/ 4752618 w 6032943"/>
                        <a:gd name="connsiteY7" fmla="*/ 0 h 2273556"/>
                        <a:gd name="connsiteX8" fmla="*/ 5422945 w 6032943"/>
                        <a:gd name="connsiteY8" fmla="*/ 0 h 2273556"/>
                        <a:gd name="connsiteX9" fmla="*/ 6032943 w 6032943"/>
                        <a:gd name="connsiteY9" fmla="*/ 0 h 2273556"/>
                        <a:gd name="connsiteX10" fmla="*/ 6032943 w 6032943"/>
                        <a:gd name="connsiteY10" fmla="*/ 591125 h 2273556"/>
                        <a:gd name="connsiteX11" fmla="*/ 6032943 w 6032943"/>
                        <a:gd name="connsiteY11" fmla="*/ 1182249 h 2273556"/>
                        <a:gd name="connsiteX12" fmla="*/ 6032943 w 6032943"/>
                        <a:gd name="connsiteY12" fmla="*/ 1750638 h 2273556"/>
                        <a:gd name="connsiteX13" fmla="*/ 6032943 w 6032943"/>
                        <a:gd name="connsiteY13" fmla="*/ 2273556 h 2273556"/>
                        <a:gd name="connsiteX14" fmla="*/ 5543604 w 6032943"/>
                        <a:gd name="connsiteY14" fmla="*/ 2273556 h 2273556"/>
                        <a:gd name="connsiteX15" fmla="*/ 4933607 w 6032943"/>
                        <a:gd name="connsiteY15" fmla="*/ 2273556 h 2273556"/>
                        <a:gd name="connsiteX16" fmla="*/ 4323609 w 6032943"/>
                        <a:gd name="connsiteY16" fmla="*/ 2273556 h 2273556"/>
                        <a:gd name="connsiteX17" fmla="*/ 3653282 w 6032943"/>
                        <a:gd name="connsiteY17" fmla="*/ 2273556 h 2273556"/>
                        <a:gd name="connsiteX18" fmla="*/ 2862296 w 6032943"/>
                        <a:gd name="connsiteY18" fmla="*/ 2273556 h 2273556"/>
                        <a:gd name="connsiteX19" fmla="*/ 2191969 w 6032943"/>
                        <a:gd name="connsiteY19" fmla="*/ 2273556 h 2273556"/>
                        <a:gd name="connsiteX20" fmla="*/ 1702631 w 6032943"/>
                        <a:gd name="connsiteY20" fmla="*/ 2273556 h 2273556"/>
                        <a:gd name="connsiteX21" fmla="*/ 1032304 w 6032943"/>
                        <a:gd name="connsiteY21" fmla="*/ 2273556 h 2273556"/>
                        <a:gd name="connsiteX22" fmla="*/ 0 w 6032943"/>
                        <a:gd name="connsiteY22" fmla="*/ 2273556 h 2273556"/>
                        <a:gd name="connsiteX23" fmla="*/ 0 w 6032943"/>
                        <a:gd name="connsiteY23" fmla="*/ 1750638 h 2273556"/>
                        <a:gd name="connsiteX24" fmla="*/ 0 w 6032943"/>
                        <a:gd name="connsiteY24" fmla="*/ 1204985 h 2273556"/>
                        <a:gd name="connsiteX25" fmla="*/ 0 w 6032943"/>
                        <a:gd name="connsiteY25" fmla="*/ 704802 h 2273556"/>
                        <a:gd name="connsiteX26" fmla="*/ 0 w 6032943"/>
                        <a:gd name="connsiteY26" fmla="*/ 0 h 2273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032943" h="2273556" fill="none" extrusionOk="0">
                          <a:moveTo>
                            <a:pt x="0" y="0"/>
                          </a:moveTo>
                          <a:cubicBezTo>
                            <a:pt x="216236" y="-28666"/>
                            <a:pt x="572322" y="-37356"/>
                            <a:pt x="790986" y="0"/>
                          </a:cubicBezTo>
                          <a:cubicBezTo>
                            <a:pt x="1009650" y="37356"/>
                            <a:pt x="1192676" y="30829"/>
                            <a:pt x="1521642" y="0"/>
                          </a:cubicBezTo>
                          <a:cubicBezTo>
                            <a:pt x="1850608" y="-30829"/>
                            <a:pt x="1916843" y="5809"/>
                            <a:pt x="2191969" y="0"/>
                          </a:cubicBezTo>
                          <a:cubicBezTo>
                            <a:pt x="2467095" y="-5809"/>
                            <a:pt x="2630447" y="37964"/>
                            <a:pt x="2982955" y="0"/>
                          </a:cubicBezTo>
                          <a:cubicBezTo>
                            <a:pt x="3335463" y="-37964"/>
                            <a:pt x="3274843" y="19195"/>
                            <a:pt x="3472294" y="0"/>
                          </a:cubicBezTo>
                          <a:cubicBezTo>
                            <a:pt x="3669745" y="-19195"/>
                            <a:pt x="3903816" y="6771"/>
                            <a:pt x="4082291" y="0"/>
                          </a:cubicBezTo>
                          <a:cubicBezTo>
                            <a:pt x="4260766" y="-6771"/>
                            <a:pt x="4492100" y="12011"/>
                            <a:pt x="4752618" y="0"/>
                          </a:cubicBezTo>
                          <a:cubicBezTo>
                            <a:pt x="5013136" y="-12011"/>
                            <a:pt x="5288177" y="18802"/>
                            <a:pt x="5422945" y="0"/>
                          </a:cubicBezTo>
                          <a:cubicBezTo>
                            <a:pt x="5557713" y="-18802"/>
                            <a:pt x="5898311" y="18043"/>
                            <a:pt x="6032943" y="0"/>
                          </a:cubicBezTo>
                          <a:cubicBezTo>
                            <a:pt x="6052963" y="213916"/>
                            <a:pt x="6037341" y="463939"/>
                            <a:pt x="6032943" y="591125"/>
                          </a:cubicBezTo>
                          <a:cubicBezTo>
                            <a:pt x="6028545" y="718311"/>
                            <a:pt x="6028557" y="963963"/>
                            <a:pt x="6032943" y="1182249"/>
                          </a:cubicBezTo>
                          <a:cubicBezTo>
                            <a:pt x="6037329" y="1400535"/>
                            <a:pt x="6044358" y="1558149"/>
                            <a:pt x="6032943" y="1750638"/>
                          </a:cubicBezTo>
                          <a:cubicBezTo>
                            <a:pt x="6021528" y="1943127"/>
                            <a:pt x="6016039" y="2036069"/>
                            <a:pt x="6032943" y="2273556"/>
                          </a:cubicBezTo>
                          <a:cubicBezTo>
                            <a:pt x="5925037" y="2255903"/>
                            <a:pt x="5741710" y="2292902"/>
                            <a:pt x="5543604" y="2273556"/>
                          </a:cubicBezTo>
                          <a:cubicBezTo>
                            <a:pt x="5345498" y="2254210"/>
                            <a:pt x="5072982" y="2294608"/>
                            <a:pt x="4933607" y="2273556"/>
                          </a:cubicBezTo>
                          <a:cubicBezTo>
                            <a:pt x="4794232" y="2252504"/>
                            <a:pt x="4546887" y="2267733"/>
                            <a:pt x="4323609" y="2273556"/>
                          </a:cubicBezTo>
                          <a:cubicBezTo>
                            <a:pt x="4100331" y="2279379"/>
                            <a:pt x="3853533" y="2285752"/>
                            <a:pt x="3653282" y="2273556"/>
                          </a:cubicBezTo>
                          <a:cubicBezTo>
                            <a:pt x="3453031" y="2261360"/>
                            <a:pt x="3071228" y="2305603"/>
                            <a:pt x="2862296" y="2273556"/>
                          </a:cubicBezTo>
                          <a:cubicBezTo>
                            <a:pt x="2653364" y="2241509"/>
                            <a:pt x="2373097" y="2295139"/>
                            <a:pt x="2191969" y="2273556"/>
                          </a:cubicBezTo>
                          <a:cubicBezTo>
                            <a:pt x="2010841" y="2251973"/>
                            <a:pt x="1880437" y="2280809"/>
                            <a:pt x="1702631" y="2273556"/>
                          </a:cubicBezTo>
                          <a:cubicBezTo>
                            <a:pt x="1524825" y="2266303"/>
                            <a:pt x="1329332" y="2260788"/>
                            <a:pt x="1032304" y="2273556"/>
                          </a:cubicBezTo>
                          <a:cubicBezTo>
                            <a:pt x="735276" y="2286324"/>
                            <a:pt x="262855" y="2238714"/>
                            <a:pt x="0" y="2273556"/>
                          </a:cubicBezTo>
                          <a:cubicBezTo>
                            <a:pt x="-776" y="2032264"/>
                            <a:pt x="-14013" y="1973583"/>
                            <a:pt x="0" y="1750638"/>
                          </a:cubicBezTo>
                          <a:cubicBezTo>
                            <a:pt x="14013" y="1527693"/>
                            <a:pt x="-12633" y="1383929"/>
                            <a:pt x="0" y="1204985"/>
                          </a:cubicBezTo>
                          <a:cubicBezTo>
                            <a:pt x="12633" y="1026041"/>
                            <a:pt x="16671" y="882555"/>
                            <a:pt x="0" y="704802"/>
                          </a:cubicBezTo>
                          <a:cubicBezTo>
                            <a:pt x="-16671" y="527049"/>
                            <a:pt x="5552" y="217199"/>
                            <a:pt x="0" y="0"/>
                          </a:cubicBezTo>
                          <a:close/>
                        </a:path>
                        <a:path w="6032943" h="2273556" stroke="0" extrusionOk="0">
                          <a:moveTo>
                            <a:pt x="0" y="0"/>
                          </a:moveTo>
                          <a:cubicBezTo>
                            <a:pt x="184655" y="2461"/>
                            <a:pt x="350732" y="-9953"/>
                            <a:pt x="549668" y="0"/>
                          </a:cubicBezTo>
                          <a:cubicBezTo>
                            <a:pt x="748604" y="9953"/>
                            <a:pt x="1071883" y="10454"/>
                            <a:pt x="1280325" y="0"/>
                          </a:cubicBezTo>
                          <a:cubicBezTo>
                            <a:pt x="1488767" y="-10454"/>
                            <a:pt x="1761396" y="17971"/>
                            <a:pt x="1890322" y="0"/>
                          </a:cubicBezTo>
                          <a:cubicBezTo>
                            <a:pt x="2019248" y="-17971"/>
                            <a:pt x="2216519" y="-5645"/>
                            <a:pt x="2439990" y="0"/>
                          </a:cubicBezTo>
                          <a:cubicBezTo>
                            <a:pt x="2663461" y="5645"/>
                            <a:pt x="2861634" y="-1628"/>
                            <a:pt x="2989658" y="0"/>
                          </a:cubicBezTo>
                          <a:cubicBezTo>
                            <a:pt x="3117682" y="1628"/>
                            <a:pt x="3474348" y="25293"/>
                            <a:pt x="3780644" y="0"/>
                          </a:cubicBezTo>
                          <a:cubicBezTo>
                            <a:pt x="4086940" y="-25293"/>
                            <a:pt x="4114543" y="-13541"/>
                            <a:pt x="4269983" y="0"/>
                          </a:cubicBezTo>
                          <a:cubicBezTo>
                            <a:pt x="4425423" y="13541"/>
                            <a:pt x="4628054" y="-25107"/>
                            <a:pt x="4940310" y="0"/>
                          </a:cubicBezTo>
                          <a:cubicBezTo>
                            <a:pt x="5252566" y="25107"/>
                            <a:pt x="5779549" y="35719"/>
                            <a:pt x="6032943" y="0"/>
                          </a:cubicBezTo>
                          <a:cubicBezTo>
                            <a:pt x="6057834" y="220904"/>
                            <a:pt x="6011424" y="396820"/>
                            <a:pt x="6032943" y="568389"/>
                          </a:cubicBezTo>
                          <a:cubicBezTo>
                            <a:pt x="6054462" y="739958"/>
                            <a:pt x="6018137" y="839204"/>
                            <a:pt x="6032943" y="1091307"/>
                          </a:cubicBezTo>
                          <a:cubicBezTo>
                            <a:pt x="6047749" y="1343410"/>
                            <a:pt x="6028936" y="1394957"/>
                            <a:pt x="6032943" y="1614225"/>
                          </a:cubicBezTo>
                          <a:cubicBezTo>
                            <a:pt x="6036950" y="1833493"/>
                            <a:pt x="6006467" y="2131639"/>
                            <a:pt x="6032943" y="2273556"/>
                          </a:cubicBezTo>
                          <a:cubicBezTo>
                            <a:pt x="5874112" y="2250657"/>
                            <a:pt x="5619493" y="2283397"/>
                            <a:pt x="5302287" y="2273556"/>
                          </a:cubicBezTo>
                          <a:cubicBezTo>
                            <a:pt x="4985081" y="2263715"/>
                            <a:pt x="4710854" y="2245986"/>
                            <a:pt x="4511301" y="2273556"/>
                          </a:cubicBezTo>
                          <a:cubicBezTo>
                            <a:pt x="4311748" y="2301126"/>
                            <a:pt x="3957707" y="2298050"/>
                            <a:pt x="3720315" y="2273556"/>
                          </a:cubicBezTo>
                          <a:cubicBezTo>
                            <a:pt x="3482923" y="2249062"/>
                            <a:pt x="3336697" y="2249935"/>
                            <a:pt x="3230976" y="2273556"/>
                          </a:cubicBezTo>
                          <a:cubicBezTo>
                            <a:pt x="3125255" y="2297177"/>
                            <a:pt x="2754270" y="2263677"/>
                            <a:pt x="2500320" y="2273556"/>
                          </a:cubicBezTo>
                          <a:cubicBezTo>
                            <a:pt x="2246370" y="2283435"/>
                            <a:pt x="1972927" y="2250793"/>
                            <a:pt x="1769663" y="2273556"/>
                          </a:cubicBezTo>
                          <a:cubicBezTo>
                            <a:pt x="1566399" y="2296319"/>
                            <a:pt x="1423796" y="2260739"/>
                            <a:pt x="1159666" y="2273556"/>
                          </a:cubicBezTo>
                          <a:cubicBezTo>
                            <a:pt x="895536" y="2286373"/>
                            <a:pt x="293783" y="2250210"/>
                            <a:pt x="0" y="2273556"/>
                          </a:cubicBezTo>
                          <a:cubicBezTo>
                            <a:pt x="-7886" y="2079879"/>
                            <a:pt x="-11637" y="1893829"/>
                            <a:pt x="0" y="1682431"/>
                          </a:cubicBezTo>
                          <a:cubicBezTo>
                            <a:pt x="11637" y="1471034"/>
                            <a:pt x="-22866" y="1365268"/>
                            <a:pt x="0" y="1182249"/>
                          </a:cubicBezTo>
                          <a:cubicBezTo>
                            <a:pt x="22866" y="999230"/>
                            <a:pt x="7631" y="748499"/>
                            <a:pt x="0" y="568389"/>
                          </a:cubicBezTo>
                          <a:cubicBezTo>
                            <a:pt x="-7631" y="388279"/>
                            <a:pt x="13109" y="20860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/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550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blipFill>
                  <a:blip r:embed="rId7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BFEBD-0529-429F-9231-FAED68138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031" t="19552" r="8909" b="303"/>
            <a:stretch/>
          </p:blipFill>
          <p:spPr>
            <a:xfrm>
              <a:off x="3263457" y="3285649"/>
              <a:ext cx="6709218" cy="2543650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640264287">
                    <a:custGeom>
                      <a:avLst/>
                      <a:gdLst>
                        <a:gd name="connsiteX0" fmla="*/ 0 w 6010081"/>
                        <a:gd name="connsiteY0" fmla="*/ 0 h 2286444"/>
                        <a:gd name="connsiteX1" fmla="*/ 607686 w 6010081"/>
                        <a:gd name="connsiteY1" fmla="*/ 0 h 2286444"/>
                        <a:gd name="connsiteX2" fmla="*/ 1095170 w 6010081"/>
                        <a:gd name="connsiteY2" fmla="*/ 0 h 2286444"/>
                        <a:gd name="connsiteX3" fmla="*/ 1823058 w 6010081"/>
                        <a:gd name="connsiteY3" fmla="*/ 0 h 2286444"/>
                        <a:gd name="connsiteX4" fmla="*/ 2611046 w 6010081"/>
                        <a:gd name="connsiteY4" fmla="*/ 0 h 2286444"/>
                        <a:gd name="connsiteX5" fmla="*/ 3098531 w 6010081"/>
                        <a:gd name="connsiteY5" fmla="*/ 0 h 2286444"/>
                        <a:gd name="connsiteX6" fmla="*/ 3586015 w 6010081"/>
                        <a:gd name="connsiteY6" fmla="*/ 0 h 2286444"/>
                        <a:gd name="connsiteX7" fmla="*/ 4133600 w 6010081"/>
                        <a:gd name="connsiteY7" fmla="*/ 0 h 2286444"/>
                        <a:gd name="connsiteX8" fmla="*/ 4621085 w 6010081"/>
                        <a:gd name="connsiteY8" fmla="*/ 0 h 2286444"/>
                        <a:gd name="connsiteX9" fmla="*/ 5108569 w 6010081"/>
                        <a:gd name="connsiteY9" fmla="*/ 0 h 2286444"/>
                        <a:gd name="connsiteX10" fmla="*/ 6010081 w 6010081"/>
                        <a:gd name="connsiteY10" fmla="*/ 0 h 2286444"/>
                        <a:gd name="connsiteX11" fmla="*/ 6010081 w 6010081"/>
                        <a:gd name="connsiteY11" fmla="*/ 548747 h 2286444"/>
                        <a:gd name="connsiteX12" fmla="*/ 6010081 w 6010081"/>
                        <a:gd name="connsiteY12" fmla="*/ 1166086 h 2286444"/>
                        <a:gd name="connsiteX13" fmla="*/ 6010081 w 6010081"/>
                        <a:gd name="connsiteY13" fmla="*/ 1737697 h 2286444"/>
                        <a:gd name="connsiteX14" fmla="*/ 6010081 w 6010081"/>
                        <a:gd name="connsiteY14" fmla="*/ 2286444 h 2286444"/>
                        <a:gd name="connsiteX15" fmla="*/ 5462496 w 6010081"/>
                        <a:gd name="connsiteY15" fmla="*/ 2286444 h 2286444"/>
                        <a:gd name="connsiteX16" fmla="*/ 4794709 w 6010081"/>
                        <a:gd name="connsiteY16" fmla="*/ 2286444 h 2286444"/>
                        <a:gd name="connsiteX17" fmla="*/ 4187023 w 6010081"/>
                        <a:gd name="connsiteY17" fmla="*/ 2286444 h 2286444"/>
                        <a:gd name="connsiteX18" fmla="*/ 3399035 w 6010081"/>
                        <a:gd name="connsiteY18" fmla="*/ 2286444 h 2286444"/>
                        <a:gd name="connsiteX19" fmla="*/ 2611046 w 6010081"/>
                        <a:gd name="connsiteY19" fmla="*/ 2286444 h 2286444"/>
                        <a:gd name="connsiteX20" fmla="*/ 2063461 w 6010081"/>
                        <a:gd name="connsiteY20" fmla="*/ 2286444 h 2286444"/>
                        <a:gd name="connsiteX21" fmla="*/ 1575977 w 6010081"/>
                        <a:gd name="connsiteY21" fmla="*/ 2286444 h 2286444"/>
                        <a:gd name="connsiteX22" fmla="*/ 1088492 w 6010081"/>
                        <a:gd name="connsiteY22" fmla="*/ 2286444 h 2286444"/>
                        <a:gd name="connsiteX23" fmla="*/ 0 w 6010081"/>
                        <a:gd name="connsiteY23" fmla="*/ 2286444 h 2286444"/>
                        <a:gd name="connsiteX24" fmla="*/ 0 w 6010081"/>
                        <a:gd name="connsiteY24" fmla="*/ 1737697 h 2286444"/>
                        <a:gd name="connsiteX25" fmla="*/ 0 w 6010081"/>
                        <a:gd name="connsiteY25" fmla="*/ 1234680 h 2286444"/>
                        <a:gd name="connsiteX26" fmla="*/ 0 w 6010081"/>
                        <a:gd name="connsiteY26" fmla="*/ 685933 h 2286444"/>
                        <a:gd name="connsiteX27" fmla="*/ 0 w 6010081"/>
                        <a:gd name="connsiteY27" fmla="*/ 0 h 2286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6010081" h="2286444" fill="none" extrusionOk="0">
                          <a:moveTo>
                            <a:pt x="0" y="0"/>
                          </a:moveTo>
                          <a:cubicBezTo>
                            <a:pt x="302250" y="-15852"/>
                            <a:pt x="365513" y="-17579"/>
                            <a:pt x="607686" y="0"/>
                          </a:cubicBezTo>
                          <a:cubicBezTo>
                            <a:pt x="849859" y="17579"/>
                            <a:pt x="868784" y="-12487"/>
                            <a:pt x="1095170" y="0"/>
                          </a:cubicBezTo>
                          <a:cubicBezTo>
                            <a:pt x="1321556" y="12487"/>
                            <a:pt x="1641219" y="35381"/>
                            <a:pt x="1823058" y="0"/>
                          </a:cubicBezTo>
                          <a:cubicBezTo>
                            <a:pt x="2004897" y="-35381"/>
                            <a:pt x="2306660" y="9582"/>
                            <a:pt x="2611046" y="0"/>
                          </a:cubicBezTo>
                          <a:cubicBezTo>
                            <a:pt x="2915432" y="-9582"/>
                            <a:pt x="2862059" y="-17672"/>
                            <a:pt x="3098531" y="0"/>
                          </a:cubicBezTo>
                          <a:cubicBezTo>
                            <a:pt x="3335004" y="17672"/>
                            <a:pt x="3451411" y="8242"/>
                            <a:pt x="3586015" y="0"/>
                          </a:cubicBezTo>
                          <a:cubicBezTo>
                            <a:pt x="3720619" y="-8242"/>
                            <a:pt x="4009096" y="-10241"/>
                            <a:pt x="4133600" y="0"/>
                          </a:cubicBezTo>
                          <a:cubicBezTo>
                            <a:pt x="4258105" y="10241"/>
                            <a:pt x="4386381" y="-22057"/>
                            <a:pt x="4621085" y="0"/>
                          </a:cubicBezTo>
                          <a:cubicBezTo>
                            <a:pt x="4855789" y="22057"/>
                            <a:pt x="4971013" y="5724"/>
                            <a:pt x="5108569" y="0"/>
                          </a:cubicBezTo>
                          <a:cubicBezTo>
                            <a:pt x="5246125" y="-5724"/>
                            <a:pt x="5669487" y="26350"/>
                            <a:pt x="6010081" y="0"/>
                          </a:cubicBezTo>
                          <a:cubicBezTo>
                            <a:pt x="6000514" y="187838"/>
                            <a:pt x="5992349" y="433887"/>
                            <a:pt x="6010081" y="548747"/>
                          </a:cubicBezTo>
                          <a:cubicBezTo>
                            <a:pt x="6027813" y="663607"/>
                            <a:pt x="6035169" y="884592"/>
                            <a:pt x="6010081" y="1166086"/>
                          </a:cubicBezTo>
                          <a:cubicBezTo>
                            <a:pt x="5984993" y="1447580"/>
                            <a:pt x="6030466" y="1551989"/>
                            <a:pt x="6010081" y="1737697"/>
                          </a:cubicBezTo>
                          <a:cubicBezTo>
                            <a:pt x="5989696" y="1923405"/>
                            <a:pt x="5995353" y="2083927"/>
                            <a:pt x="6010081" y="2286444"/>
                          </a:cubicBezTo>
                          <a:cubicBezTo>
                            <a:pt x="5827750" y="2260100"/>
                            <a:pt x="5621337" y="2290610"/>
                            <a:pt x="5462496" y="2286444"/>
                          </a:cubicBezTo>
                          <a:cubicBezTo>
                            <a:pt x="5303656" y="2282278"/>
                            <a:pt x="5005345" y="2253570"/>
                            <a:pt x="4794709" y="2286444"/>
                          </a:cubicBezTo>
                          <a:cubicBezTo>
                            <a:pt x="4584073" y="2319318"/>
                            <a:pt x="4367667" y="2313821"/>
                            <a:pt x="4187023" y="2286444"/>
                          </a:cubicBezTo>
                          <a:cubicBezTo>
                            <a:pt x="4006379" y="2259067"/>
                            <a:pt x="3673868" y="2303259"/>
                            <a:pt x="3399035" y="2286444"/>
                          </a:cubicBezTo>
                          <a:cubicBezTo>
                            <a:pt x="3124202" y="2269629"/>
                            <a:pt x="2983980" y="2269757"/>
                            <a:pt x="2611046" y="2286444"/>
                          </a:cubicBezTo>
                          <a:cubicBezTo>
                            <a:pt x="2238112" y="2303131"/>
                            <a:pt x="2336563" y="2288253"/>
                            <a:pt x="2063461" y="2286444"/>
                          </a:cubicBezTo>
                          <a:cubicBezTo>
                            <a:pt x="1790359" y="2284635"/>
                            <a:pt x="1782862" y="2309849"/>
                            <a:pt x="1575977" y="2286444"/>
                          </a:cubicBezTo>
                          <a:cubicBezTo>
                            <a:pt x="1369092" y="2263039"/>
                            <a:pt x="1268974" y="2288328"/>
                            <a:pt x="1088492" y="2286444"/>
                          </a:cubicBezTo>
                          <a:cubicBezTo>
                            <a:pt x="908011" y="2284560"/>
                            <a:pt x="269138" y="2268549"/>
                            <a:pt x="0" y="2286444"/>
                          </a:cubicBezTo>
                          <a:cubicBezTo>
                            <a:pt x="-734" y="2045984"/>
                            <a:pt x="-15729" y="1977440"/>
                            <a:pt x="0" y="1737697"/>
                          </a:cubicBezTo>
                          <a:cubicBezTo>
                            <a:pt x="15729" y="1497954"/>
                            <a:pt x="-20349" y="1392635"/>
                            <a:pt x="0" y="1234680"/>
                          </a:cubicBezTo>
                          <a:cubicBezTo>
                            <a:pt x="20349" y="1076725"/>
                            <a:pt x="22337" y="837779"/>
                            <a:pt x="0" y="685933"/>
                          </a:cubicBezTo>
                          <a:cubicBezTo>
                            <a:pt x="-22337" y="534087"/>
                            <a:pt x="-12229" y="215372"/>
                            <a:pt x="0" y="0"/>
                          </a:cubicBezTo>
                          <a:close/>
                        </a:path>
                        <a:path w="6010081" h="2286444" stroke="0" extrusionOk="0">
                          <a:moveTo>
                            <a:pt x="0" y="0"/>
                          </a:moveTo>
                          <a:cubicBezTo>
                            <a:pt x="216622" y="-23704"/>
                            <a:pt x="402090" y="-23475"/>
                            <a:pt x="547585" y="0"/>
                          </a:cubicBezTo>
                          <a:cubicBezTo>
                            <a:pt x="693080" y="23475"/>
                            <a:pt x="937824" y="-27804"/>
                            <a:pt x="1215372" y="0"/>
                          </a:cubicBezTo>
                          <a:cubicBezTo>
                            <a:pt x="1492920" y="27804"/>
                            <a:pt x="1490117" y="-4161"/>
                            <a:pt x="1762957" y="0"/>
                          </a:cubicBezTo>
                          <a:cubicBezTo>
                            <a:pt x="2035798" y="4161"/>
                            <a:pt x="2139265" y="-29690"/>
                            <a:pt x="2370643" y="0"/>
                          </a:cubicBezTo>
                          <a:cubicBezTo>
                            <a:pt x="2602021" y="29690"/>
                            <a:pt x="2834626" y="21300"/>
                            <a:pt x="3158631" y="0"/>
                          </a:cubicBezTo>
                          <a:cubicBezTo>
                            <a:pt x="3482636" y="-21300"/>
                            <a:pt x="3600321" y="-31096"/>
                            <a:pt x="3826418" y="0"/>
                          </a:cubicBezTo>
                          <a:cubicBezTo>
                            <a:pt x="4052515" y="31096"/>
                            <a:pt x="4255633" y="-29959"/>
                            <a:pt x="4494205" y="0"/>
                          </a:cubicBezTo>
                          <a:cubicBezTo>
                            <a:pt x="4732777" y="29959"/>
                            <a:pt x="4853850" y="-9765"/>
                            <a:pt x="5041790" y="0"/>
                          </a:cubicBezTo>
                          <a:cubicBezTo>
                            <a:pt x="5229730" y="9765"/>
                            <a:pt x="5781455" y="16046"/>
                            <a:pt x="6010081" y="0"/>
                          </a:cubicBezTo>
                          <a:cubicBezTo>
                            <a:pt x="6018449" y="121531"/>
                            <a:pt x="6024780" y="323915"/>
                            <a:pt x="6010081" y="548747"/>
                          </a:cubicBezTo>
                          <a:cubicBezTo>
                            <a:pt x="5995382" y="773579"/>
                            <a:pt x="5994707" y="972571"/>
                            <a:pt x="6010081" y="1097493"/>
                          </a:cubicBezTo>
                          <a:cubicBezTo>
                            <a:pt x="6025455" y="1222415"/>
                            <a:pt x="6018126" y="1477748"/>
                            <a:pt x="6010081" y="1600511"/>
                          </a:cubicBezTo>
                          <a:cubicBezTo>
                            <a:pt x="6002036" y="1723274"/>
                            <a:pt x="6008522" y="2026048"/>
                            <a:pt x="6010081" y="2286444"/>
                          </a:cubicBezTo>
                          <a:cubicBezTo>
                            <a:pt x="5747016" y="2253732"/>
                            <a:pt x="5400626" y="2293236"/>
                            <a:pt x="5222093" y="2286444"/>
                          </a:cubicBezTo>
                          <a:cubicBezTo>
                            <a:pt x="5043560" y="2279652"/>
                            <a:pt x="4803175" y="2304843"/>
                            <a:pt x="4674507" y="2286444"/>
                          </a:cubicBezTo>
                          <a:cubicBezTo>
                            <a:pt x="4545839" y="2268045"/>
                            <a:pt x="4253919" y="2309711"/>
                            <a:pt x="3946620" y="2286444"/>
                          </a:cubicBezTo>
                          <a:cubicBezTo>
                            <a:pt x="3639321" y="2263177"/>
                            <a:pt x="3585357" y="2257835"/>
                            <a:pt x="3278833" y="2286444"/>
                          </a:cubicBezTo>
                          <a:cubicBezTo>
                            <a:pt x="2972309" y="2315053"/>
                            <a:pt x="2822973" y="2277554"/>
                            <a:pt x="2671147" y="2286444"/>
                          </a:cubicBezTo>
                          <a:cubicBezTo>
                            <a:pt x="2519321" y="2295334"/>
                            <a:pt x="2150858" y="2315477"/>
                            <a:pt x="1943260" y="2286444"/>
                          </a:cubicBezTo>
                          <a:cubicBezTo>
                            <a:pt x="1735662" y="2257411"/>
                            <a:pt x="1520361" y="2309345"/>
                            <a:pt x="1155271" y="2286444"/>
                          </a:cubicBezTo>
                          <a:cubicBezTo>
                            <a:pt x="790181" y="2263543"/>
                            <a:pt x="258780" y="2247106"/>
                            <a:pt x="0" y="2286444"/>
                          </a:cubicBezTo>
                          <a:cubicBezTo>
                            <a:pt x="-22553" y="2138203"/>
                            <a:pt x="1061" y="1906340"/>
                            <a:pt x="0" y="1691969"/>
                          </a:cubicBezTo>
                          <a:cubicBezTo>
                            <a:pt x="-1061" y="1477598"/>
                            <a:pt x="20092" y="1336740"/>
                            <a:pt x="0" y="1166086"/>
                          </a:cubicBezTo>
                          <a:cubicBezTo>
                            <a:pt x="-20092" y="995432"/>
                            <a:pt x="18841" y="732941"/>
                            <a:pt x="0" y="571611"/>
                          </a:cubicBezTo>
                          <a:cubicBezTo>
                            <a:pt x="-18841" y="410282"/>
                            <a:pt x="11730" y="142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/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1150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blipFill>
                  <a:blip r:embed="rId9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CB9488-FDDB-40B2-BBE1-DF37BF2791BB}"/>
                </a:ext>
              </a:extLst>
            </p:cNvPr>
            <p:cNvSpPr txBox="1"/>
            <p:nvPr/>
          </p:nvSpPr>
          <p:spPr>
            <a:xfrm>
              <a:off x="3734326" y="856688"/>
              <a:ext cx="1028174" cy="336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Example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4E43EA-D95F-48A0-9FE3-2200FB66EF70}"/>
                </a:ext>
              </a:extLst>
            </p:cNvPr>
            <p:cNvSpPr txBox="1"/>
            <p:nvPr/>
          </p:nvSpPr>
          <p:spPr>
            <a:xfrm>
              <a:off x="3734326" y="3472888"/>
              <a:ext cx="1028174" cy="336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Example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191068E-5FF9-4DD3-9032-1E0CF2D13198}"/>
              </a:ext>
            </a:extLst>
          </p:cNvPr>
          <p:cNvSpPr txBox="1"/>
          <p:nvPr/>
        </p:nvSpPr>
        <p:spPr>
          <a:xfrm>
            <a:off x="2066925" y="6179657"/>
            <a:ext cx="680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‘Example_021-022_PES_Data_Fitting.mlx’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 on how to run the PES fitting routines. </a:t>
            </a:r>
          </a:p>
        </p:txBody>
      </p:sp>
    </p:spTree>
    <p:extLst>
      <p:ext uri="{BB962C8B-B14F-4D97-AF65-F5344CB8AC3E}">
        <p14:creationId xmlns:p14="http://schemas.microsoft.com/office/powerpoint/2010/main" val="35245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23CEA0-0179-26F0-23E7-C7EACBB04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046486" cy="6721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43712-A658-5CBF-DAE0-90C12A7F598E}"/>
              </a:ext>
            </a:extLst>
          </p:cNvPr>
          <p:cNvSpPr txBox="1"/>
          <p:nvPr/>
        </p:nvSpPr>
        <p:spPr>
          <a:xfrm>
            <a:off x="7215491" y="5468741"/>
            <a:ext cx="4879382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i="0" dirty="0">
                <a:effectLst/>
                <a:latin typeface="Arial Nova Cond" panose="020B0506020202020204" pitchFamily="34" charset="0"/>
              </a:rPr>
              <a:t>Currently </a:t>
            </a:r>
            <a:r>
              <a:rPr lang="en-GB" sz="1600" b="1" i="0" u="sng" dirty="0">
                <a:effectLst/>
                <a:latin typeface="Arial Nova Cond" panose="020B0506020202020204" pitchFamily="34" charset="0"/>
              </a:rPr>
              <a:t>168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 material entries with </a:t>
            </a:r>
            <a:r>
              <a:rPr lang="en-GB" sz="1600" b="1" i="0" u="sng" dirty="0">
                <a:effectLst/>
                <a:latin typeface="Arial Nova Cond" panose="020B0506020202020204" pitchFamily="34" charset="0"/>
              </a:rPr>
              <a:t>42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 properties each: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Database saved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in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‘MPD_PCC.mat’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MATLAB 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Elements, Oxides, Binary Semiconductors, Ionic Salts.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‘get_mpd_props()’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extract material properties.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5E65E8-ACC1-9AFA-C8E6-16FC745F0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164176"/>
            <a:ext cx="6710983" cy="4187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44AA7-23C3-64B4-9F61-52D420CB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67" y="13063"/>
            <a:ext cx="5505733" cy="343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3803C-9A86-2329-F6FB-3F9B16707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266" y="3448227"/>
            <a:ext cx="5505733" cy="3426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10F25-BA65-47C9-651D-65E3F75AF847}"/>
              </a:ext>
            </a:extLst>
          </p:cNvPr>
          <p:cNvSpPr txBox="1"/>
          <p:nvPr/>
        </p:nvSpPr>
        <p:spPr>
          <a:xfrm>
            <a:off x="116191" y="5468741"/>
            <a:ext cx="4879382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Access all material parameters from our database or manually enter data for materials not included.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Plot the 3D real- and reciprocal-space lattices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Extract 2D slices through the Brillouin zone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06AEB-F5C7-5545-443C-1D58012D30C8}"/>
              </a:ext>
            </a:extLst>
          </p:cNvPr>
          <p:cNvCxnSpPr>
            <a:cxnSpLocks/>
          </p:cNvCxnSpPr>
          <p:nvPr/>
        </p:nvCxnSpPr>
        <p:spPr>
          <a:xfrm>
            <a:off x="3746500" y="5080000"/>
            <a:ext cx="3238500" cy="901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E3D877-D5CC-5B05-0CC5-796A56EBD542}"/>
              </a:ext>
            </a:extLst>
          </p:cNvPr>
          <p:cNvCxnSpPr>
            <a:cxnSpLocks/>
          </p:cNvCxnSpPr>
          <p:nvPr/>
        </p:nvCxnSpPr>
        <p:spPr>
          <a:xfrm flipV="1">
            <a:off x="3644900" y="723900"/>
            <a:ext cx="3340100" cy="3327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71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3A493E-F8A5-379B-000C-390545E0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05" y="103231"/>
            <a:ext cx="3777004" cy="3325769"/>
          </a:xfrm>
          <a:prstGeom prst="rect">
            <a:avLst/>
          </a:prstGeom>
        </p:spPr>
      </p:pic>
      <p:pic>
        <p:nvPicPr>
          <p:cNvPr id="4" name="Picture 3" descr="A computer screen shot of a periodic table&#10;&#10;Description automatically generated">
            <a:extLst>
              <a:ext uri="{FF2B5EF4-FFF2-40B4-BE49-F238E27FC236}">
                <a16:creationId xmlns:a16="http://schemas.microsoft.com/office/drawing/2014/main" id="{DEB42D75-3C06-1CF5-2B3A-CCBC59B7E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" y="1"/>
            <a:ext cx="8386784" cy="45021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F9A0E5-0FBF-5764-7F1C-E98BD456B7DC}"/>
              </a:ext>
            </a:extLst>
          </p:cNvPr>
          <p:cNvSpPr txBox="1"/>
          <p:nvPr/>
        </p:nvSpPr>
        <p:spPr>
          <a:xfrm>
            <a:off x="165103" y="4460762"/>
            <a:ext cx="6597647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Access all material parameters from our database or manually enter data for materials not included.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Plot and calculate the IMFP using a range of formalisms; Universal, TPP-2M, S1, S2, S3, S4 &amp; JTP methods.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Export IMFP data versus kinetic energy as a text 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</a:t>
            </a:r>
            <a:r>
              <a:rPr lang="en-GB" sz="1600" b="1" dirty="0" err="1">
                <a:latin typeface="Arial Nova Cond" panose="020B0506020202020204" pitchFamily="34" charset="0"/>
              </a:rPr>
              <a:t>calc_imfp</a:t>
            </a:r>
            <a:r>
              <a:rPr lang="en-GB" sz="1600" b="1" dirty="0">
                <a:latin typeface="Arial Nova Cond" panose="020B0506020202020204" pitchFamily="34" charset="0"/>
              </a:rPr>
              <a:t>()’ </a:t>
            </a:r>
            <a:r>
              <a:rPr lang="en-GB" sz="1600" dirty="0">
                <a:latin typeface="Arial Nova Cond" panose="020B0506020202020204" pitchFamily="34" charset="0"/>
              </a:rPr>
              <a:t>in MATLAB as a general IMFP calculator function. 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CABCD-AD16-8D14-60E6-CB5F65B57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904" y="3506831"/>
            <a:ext cx="3777004" cy="33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47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C85018-F6A1-B6F2-2E19-B9771F9EFE30}"/>
              </a:ext>
            </a:extLst>
          </p:cNvPr>
          <p:cNvGrpSpPr/>
          <p:nvPr/>
        </p:nvGrpSpPr>
        <p:grpSpPr>
          <a:xfrm>
            <a:off x="6807707" y="2647950"/>
            <a:ext cx="5406636" cy="4189874"/>
            <a:chOff x="2881674" y="7174245"/>
            <a:chExt cx="5159716" cy="399852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E96F81-D325-9BA7-8350-BA6E475E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1674" y="9133807"/>
              <a:ext cx="2768574" cy="203896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A7EA2F-4A6A-648A-AC30-8513A28EF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1493" y="9133807"/>
              <a:ext cx="2768574" cy="20389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4C274E-C370-9069-EBA6-5BB4B093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1201" y="7408213"/>
              <a:ext cx="2768574" cy="20389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736BF7-6045-9AFE-AB13-C51CB7F5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125" y="7174245"/>
              <a:ext cx="3086265" cy="227292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5916544-324B-FD1B-EE36-FC4C79CB7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725" y="439523"/>
            <a:ext cx="3317873" cy="198686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9DDDDE3-E2A3-CDAE-0B24-823ED8D7F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20177"/>
            <a:ext cx="8927930" cy="43359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7EC9AC-2136-867F-CC85-1D018D49ED4C}"/>
              </a:ext>
            </a:extLst>
          </p:cNvPr>
          <p:cNvSpPr txBox="1"/>
          <p:nvPr/>
        </p:nvSpPr>
        <p:spPr>
          <a:xfrm>
            <a:off x="101601" y="4457918"/>
            <a:ext cx="6095999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i="0" dirty="0">
                <a:effectLst/>
                <a:latin typeface="Arial Nova Cond" panose="020B0506020202020204" pitchFamily="34" charset="0"/>
              </a:rPr>
              <a:t>Elements 1 – 103 available.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Plot the binding energy spectrum, photoionization cross-sections, and photoionization asymmetry parameters.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Easily identify the best core-levels to probe by finding the maximum cross-sections.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Data from 4 different formalisms: Scofield (1973), Yeh &amp; Lindau (1985), </a:t>
            </a:r>
            <a:r>
              <a:rPr lang="en-GB" sz="1600" dirty="0" err="1">
                <a:latin typeface="Arial Nova Cond" panose="020B0506020202020204" pitchFamily="34" charset="0"/>
              </a:rPr>
              <a:t>Trzhaskovskaya</a:t>
            </a:r>
            <a:r>
              <a:rPr lang="en-GB" sz="1600" dirty="0">
                <a:latin typeface="Arial Nova Cond" panose="020B0506020202020204" pitchFamily="34" charset="0"/>
              </a:rPr>
              <a:t> (2018) and Cant (2022).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Export any of the photoionization parameters as a text file.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27EC9AC-2136-867F-CC85-1D018D49ED4C}"/>
              </a:ext>
            </a:extLst>
          </p:cNvPr>
          <p:cNvSpPr txBox="1"/>
          <p:nvPr/>
        </p:nvSpPr>
        <p:spPr>
          <a:xfrm>
            <a:off x="447811" y="5118318"/>
            <a:ext cx="647368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i="0" dirty="0">
                <a:effectLst/>
                <a:latin typeface="Arial Nova Cond" panose="020B0506020202020204" pitchFamily="34" charset="0"/>
              </a:rPr>
              <a:t>Elements 1 – 103 available.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Define your experiment setup and use the IMFP &amp; Photoionization parameters databases to calculate the XPS sensitivity factor</a:t>
            </a:r>
            <a:endParaRPr lang="en-GB" sz="160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Extract the Sensitivity Factor (SF) for PES quantification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Export the SF data as a text file.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F83276-5787-CC0C-D01C-FA935A246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1964" cy="5029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DD42F-DC21-B0EB-75CA-7C619CCD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734" y="103046"/>
            <a:ext cx="3497266" cy="3041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D195B-4780-410F-F650-743AC16C0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734" y="3144696"/>
            <a:ext cx="3497266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2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27EC9AC-2136-867F-CC85-1D018D49ED4C}"/>
              </a:ext>
            </a:extLst>
          </p:cNvPr>
          <p:cNvSpPr txBox="1"/>
          <p:nvPr/>
        </p:nvSpPr>
        <p:spPr>
          <a:xfrm>
            <a:off x="593726" y="4634306"/>
            <a:ext cx="5943599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Access all material parameters from our database.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Access to photoionization cross-sections and photoionization asymmetry parameters from our database.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Easily define you N layered sample stack to plot the PES intensities from each layer versus photon energy or emission angle.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Export the data as a text file.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DFC6EE-97D8-449C-7A46-6AD2EDC7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49" y="644997"/>
            <a:ext cx="4505685" cy="26488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21444-516D-B835-23DF-167253D4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47" y="3293833"/>
            <a:ext cx="4505686" cy="264883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250DD5-F72D-F81A-7040-E67226F1A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" y="82375"/>
            <a:ext cx="7922497" cy="43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7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4F4BA9-76F5-B71C-E22F-C6ABA218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4050718"/>
            <a:ext cx="4775200" cy="280728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B8329D2-7A0C-A654-E7DE-1AEDEE97E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55000" cy="4541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C975B-E952-913A-BC91-4DF15FAC1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024" y="46482"/>
            <a:ext cx="3545376" cy="400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1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fundamental curve shapes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37778C-FDDA-266D-AEF8-5443FEFF0A8B}"/>
              </a:ext>
            </a:extLst>
          </p:cNvPr>
          <p:cNvGrpSpPr/>
          <p:nvPr/>
        </p:nvGrpSpPr>
        <p:grpSpPr>
          <a:xfrm>
            <a:off x="238830" y="509058"/>
            <a:ext cx="11714340" cy="6348942"/>
            <a:chOff x="0" y="509058"/>
            <a:chExt cx="11714340" cy="6348942"/>
          </a:xfrm>
        </p:grpSpPr>
        <p:pic>
          <p:nvPicPr>
            <p:cNvPr id="29" name="Picture 2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B354FB0-0284-BB59-A404-53CC73A73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538" y="4741685"/>
              <a:ext cx="2334802" cy="2102153"/>
            </a:xfrm>
            <a:custGeom>
              <a:avLst/>
              <a:gdLst>
                <a:gd name="connsiteX0" fmla="*/ 0 w 2334802"/>
                <a:gd name="connsiteY0" fmla="*/ 0 h 2102153"/>
                <a:gd name="connsiteX1" fmla="*/ 583701 w 2334802"/>
                <a:gd name="connsiteY1" fmla="*/ 0 h 2102153"/>
                <a:gd name="connsiteX2" fmla="*/ 1214097 w 2334802"/>
                <a:gd name="connsiteY2" fmla="*/ 0 h 2102153"/>
                <a:gd name="connsiteX3" fmla="*/ 1774450 w 2334802"/>
                <a:gd name="connsiteY3" fmla="*/ 0 h 2102153"/>
                <a:gd name="connsiteX4" fmla="*/ 2334802 w 2334802"/>
                <a:gd name="connsiteY4" fmla="*/ 0 h 2102153"/>
                <a:gd name="connsiteX5" fmla="*/ 2334802 w 2334802"/>
                <a:gd name="connsiteY5" fmla="*/ 504517 h 2102153"/>
                <a:gd name="connsiteX6" fmla="*/ 2334802 w 2334802"/>
                <a:gd name="connsiteY6" fmla="*/ 988012 h 2102153"/>
                <a:gd name="connsiteX7" fmla="*/ 2334802 w 2334802"/>
                <a:gd name="connsiteY7" fmla="*/ 1450486 h 2102153"/>
                <a:gd name="connsiteX8" fmla="*/ 2334802 w 2334802"/>
                <a:gd name="connsiteY8" fmla="*/ 2102153 h 2102153"/>
                <a:gd name="connsiteX9" fmla="*/ 1797798 w 2334802"/>
                <a:gd name="connsiteY9" fmla="*/ 2102153 h 2102153"/>
                <a:gd name="connsiteX10" fmla="*/ 1214097 w 2334802"/>
                <a:gd name="connsiteY10" fmla="*/ 2102153 h 2102153"/>
                <a:gd name="connsiteX11" fmla="*/ 583701 w 2334802"/>
                <a:gd name="connsiteY11" fmla="*/ 2102153 h 2102153"/>
                <a:gd name="connsiteX12" fmla="*/ 0 w 2334802"/>
                <a:gd name="connsiteY12" fmla="*/ 2102153 h 2102153"/>
                <a:gd name="connsiteX13" fmla="*/ 0 w 2334802"/>
                <a:gd name="connsiteY13" fmla="*/ 1597636 h 2102153"/>
                <a:gd name="connsiteX14" fmla="*/ 0 w 2334802"/>
                <a:gd name="connsiteY14" fmla="*/ 1030055 h 2102153"/>
                <a:gd name="connsiteX15" fmla="*/ 0 w 2334802"/>
                <a:gd name="connsiteY15" fmla="*/ 483495 h 2102153"/>
                <a:gd name="connsiteX16" fmla="*/ 0 w 2334802"/>
                <a:gd name="connsiteY16" fmla="*/ 0 h 210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34802" h="2102153" fill="none" extrusionOk="0">
                  <a:moveTo>
                    <a:pt x="0" y="0"/>
                  </a:moveTo>
                  <a:cubicBezTo>
                    <a:pt x="252318" y="-8163"/>
                    <a:pt x="303947" y="-26323"/>
                    <a:pt x="583701" y="0"/>
                  </a:cubicBezTo>
                  <a:cubicBezTo>
                    <a:pt x="863455" y="26323"/>
                    <a:pt x="991403" y="-23814"/>
                    <a:pt x="1214097" y="0"/>
                  </a:cubicBezTo>
                  <a:cubicBezTo>
                    <a:pt x="1436791" y="23814"/>
                    <a:pt x="1623530" y="18726"/>
                    <a:pt x="1774450" y="0"/>
                  </a:cubicBezTo>
                  <a:cubicBezTo>
                    <a:pt x="1925370" y="-18726"/>
                    <a:pt x="2125061" y="24225"/>
                    <a:pt x="2334802" y="0"/>
                  </a:cubicBezTo>
                  <a:cubicBezTo>
                    <a:pt x="2346963" y="102207"/>
                    <a:pt x="2351308" y="288068"/>
                    <a:pt x="2334802" y="504517"/>
                  </a:cubicBezTo>
                  <a:cubicBezTo>
                    <a:pt x="2318296" y="720966"/>
                    <a:pt x="2340928" y="847091"/>
                    <a:pt x="2334802" y="988012"/>
                  </a:cubicBezTo>
                  <a:cubicBezTo>
                    <a:pt x="2328676" y="1128933"/>
                    <a:pt x="2350961" y="1255361"/>
                    <a:pt x="2334802" y="1450486"/>
                  </a:cubicBezTo>
                  <a:cubicBezTo>
                    <a:pt x="2318643" y="1645611"/>
                    <a:pt x="2314517" y="1848023"/>
                    <a:pt x="2334802" y="2102153"/>
                  </a:cubicBezTo>
                  <a:cubicBezTo>
                    <a:pt x="2125803" y="2090555"/>
                    <a:pt x="1931056" y="2123791"/>
                    <a:pt x="1797798" y="2102153"/>
                  </a:cubicBezTo>
                  <a:cubicBezTo>
                    <a:pt x="1664540" y="2080515"/>
                    <a:pt x="1397297" y="2099388"/>
                    <a:pt x="1214097" y="2102153"/>
                  </a:cubicBezTo>
                  <a:cubicBezTo>
                    <a:pt x="1030897" y="2104918"/>
                    <a:pt x="890846" y="2091509"/>
                    <a:pt x="583701" y="2102153"/>
                  </a:cubicBezTo>
                  <a:cubicBezTo>
                    <a:pt x="276556" y="2112797"/>
                    <a:pt x="160108" y="2074469"/>
                    <a:pt x="0" y="2102153"/>
                  </a:cubicBezTo>
                  <a:cubicBezTo>
                    <a:pt x="24319" y="1875067"/>
                    <a:pt x="22505" y="1832151"/>
                    <a:pt x="0" y="1597636"/>
                  </a:cubicBezTo>
                  <a:cubicBezTo>
                    <a:pt x="-22505" y="1363121"/>
                    <a:pt x="-6282" y="1285759"/>
                    <a:pt x="0" y="1030055"/>
                  </a:cubicBezTo>
                  <a:cubicBezTo>
                    <a:pt x="6282" y="774351"/>
                    <a:pt x="21650" y="614542"/>
                    <a:pt x="0" y="483495"/>
                  </a:cubicBezTo>
                  <a:cubicBezTo>
                    <a:pt x="-21650" y="352448"/>
                    <a:pt x="20527" y="159676"/>
                    <a:pt x="0" y="0"/>
                  </a:cubicBezTo>
                  <a:close/>
                </a:path>
                <a:path w="2334802" h="2102153" stroke="0" extrusionOk="0">
                  <a:moveTo>
                    <a:pt x="0" y="0"/>
                  </a:moveTo>
                  <a:cubicBezTo>
                    <a:pt x="278513" y="-20289"/>
                    <a:pt x="338958" y="-7010"/>
                    <a:pt x="560352" y="0"/>
                  </a:cubicBezTo>
                  <a:cubicBezTo>
                    <a:pt x="781746" y="7010"/>
                    <a:pt x="999455" y="-18717"/>
                    <a:pt x="1144053" y="0"/>
                  </a:cubicBezTo>
                  <a:cubicBezTo>
                    <a:pt x="1288651" y="18717"/>
                    <a:pt x="1585957" y="22571"/>
                    <a:pt x="1704405" y="0"/>
                  </a:cubicBezTo>
                  <a:cubicBezTo>
                    <a:pt x="1822853" y="-22571"/>
                    <a:pt x="2150932" y="23647"/>
                    <a:pt x="2334802" y="0"/>
                  </a:cubicBezTo>
                  <a:cubicBezTo>
                    <a:pt x="2354696" y="117574"/>
                    <a:pt x="2328622" y="399735"/>
                    <a:pt x="2334802" y="525538"/>
                  </a:cubicBezTo>
                  <a:cubicBezTo>
                    <a:pt x="2340982" y="651341"/>
                    <a:pt x="2315502" y="833289"/>
                    <a:pt x="2334802" y="1072098"/>
                  </a:cubicBezTo>
                  <a:cubicBezTo>
                    <a:pt x="2354102" y="1310907"/>
                    <a:pt x="2344047" y="1383046"/>
                    <a:pt x="2334802" y="1597636"/>
                  </a:cubicBezTo>
                  <a:cubicBezTo>
                    <a:pt x="2325557" y="1812226"/>
                    <a:pt x="2339831" y="1994796"/>
                    <a:pt x="2334802" y="2102153"/>
                  </a:cubicBezTo>
                  <a:cubicBezTo>
                    <a:pt x="2215881" y="2099040"/>
                    <a:pt x="2003542" y="2123915"/>
                    <a:pt x="1774450" y="2102153"/>
                  </a:cubicBezTo>
                  <a:cubicBezTo>
                    <a:pt x="1545358" y="2080391"/>
                    <a:pt x="1449450" y="2114875"/>
                    <a:pt x="1144053" y="2102153"/>
                  </a:cubicBezTo>
                  <a:cubicBezTo>
                    <a:pt x="838656" y="2089431"/>
                    <a:pt x="870763" y="2090437"/>
                    <a:pt x="607049" y="2102153"/>
                  </a:cubicBezTo>
                  <a:cubicBezTo>
                    <a:pt x="343335" y="2113869"/>
                    <a:pt x="144074" y="2109998"/>
                    <a:pt x="0" y="2102153"/>
                  </a:cubicBezTo>
                  <a:cubicBezTo>
                    <a:pt x="-13462" y="1976604"/>
                    <a:pt x="-14263" y="1817885"/>
                    <a:pt x="0" y="1597636"/>
                  </a:cubicBezTo>
                  <a:cubicBezTo>
                    <a:pt x="14263" y="1377387"/>
                    <a:pt x="-4049" y="1271727"/>
                    <a:pt x="0" y="1114141"/>
                  </a:cubicBezTo>
                  <a:cubicBezTo>
                    <a:pt x="4049" y="956556"/>
                    <a:pt x="18299" y="771977"/>
                    <a:pt x="0" y="651667"/>
                  </a:cubicBezTo>
                  <a:cubicBezTo>
                    <a:pt x="-18299" y="531357"/>
                    <a:pt x="-83" y="25282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86649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28CFF4F8-70B8-4537-3DDD-6496A2D5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195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45371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07915 h 2116314"/>
                <a:gd name="connsiteX6" fmla="*/ 2350530 w 2350530"/>
                <a:gd name="connsiteY6" fmla="*/ 1079320 h 2116314"/>
                <a:gd name="connsiteX7" fmla="*/ 2350530 w 2350530"/>
                <a:gd name="connsiteY7" fmla="*/ 1587236 h 2116314"/>
                <a:gd name="connsiteX8" fmla="*/ 2350530 w 2350530"/>
                <a:gd name="connsiteY8" fmla="*/ 2116314 h 2116314"/>
                <a:gd name="connsiteX9" fmla="*/ 1833413 w 2350530"/>
                <a:gd name="connsiteY9" fmla="*/ 2116314 h 2116314"/>
                <a:gd name="connsiteX10" fmla="*/ 1198770 w 2350530"/>
                <a:gd name="connsiteY10" fmla="*/ 2116314 h 2116314"/>
                <a:gd name="connsiteX11" fmla="*/ 58763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142810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55230" y="23600"/>
                    <a:pt x="279084" y="-23698"/>
                    <a:pt x="540622" y="0"/>
                  </a:cubicBezTo>
                  <a:cubicBezTo>
                    <a:pt x="802160" y="23698"/>
                    <a:pt x="987950" y="-9634"/>
                    <a:pt x="1128254" y="0"/>
                  </a:cubicBezTo>
                  <a:cubicBezTo>
                    <a:pt x="1268558" y="9634"/>
                    <a:pt x="1432024" y="712"/>
                    <a:pt x="1645371" y="0"/>
                  </a:cubicBezTo>
                  <a:cubicBezTo>
                    <a:pt x="1858718" y="-712"/>
                    <a:pt x="2090926" y="-32465"/>
                    <a:pt x="2350530" y="0"/>
                  </a:cubicBezTo>
                  <a:cubicBezTo>
                    <a:pt x="2331985" y="111538"/>
                    <a:pt x="2339414" y="284374"/>
                    <a:pt x="2350530" y="507915"/>
                  </a:cubicBezTo>
                  <a:cubicBezTo>
                    <a:pt x="2361646" y="731457"/>
                    <a:pt x="2351169" y="812864"/>
                    <a:pt x="2350530" y="1079320"/>
                  </a:cubicBezTo>
                  <a:cubicBezTo>
                    <a:pt x="2349891" y="1345776"/>
                    <a:pt x="2356185" y="1432859"/>
                    <a:pt x="2350530" y="1587236"/>
                  </a:cubicBezTo>
                  <a:cubicBezTo>
                    <a:pt x="2344875" y="1741613"/>
                    <a:pt x="2344886" y="1955580"/>
                    <a:pt x="2350530" y="2116314"/>
                  </a:cubicBezTo>
                  <a:cubicBezTo>
                    <a:pt x="2147866" y="2136731"/>
                    <a:pt x="2012523" y="2095967"/>
                    <a:pt x="1833413" y="2116314"/>
                  </a:cubicBezTo>
                  <a:cubicBezTo>
                    <a:pt x="1654303" y="2136661"/>
                    <a:pt x="1397587" y="2146958"/>
                    <a:pt x="1198770" y="2116314"/>
                  </a:cubicBezTo>
                  <a:cubicBezTo>
                    <a:pt x="999953" y="2085670"/>
                    <a:pt x="774987" y="2122968"/>
                    <a:pt x="587633" y="2116314"/>
                  </a:cubicBezTo>
                  <a:cubicBezTo>
                    <a:pt x="400279" y="2109660"/>
                    <a:pt x="127948" y="2127871"/>
                    <a:pt x="0" y="2116314"/>
                  </a:cubicBezTo>
                  <a:cubicBezTo>
                    <a:pt x="-19373" y="1909734"/>
                    <a:pt x="-23488" y="1825485"/>
                    <a:pt x="0" y="1608399"/>
                  </a:cubicBezTo>
                  <a:cubicBezTo>
                    <a:pt x="23488" y="1391313"/>
                    <a:pt x="-11778" y="1345771"/>
                    <a:pt x="0" y="1142810"/>
                  </a:cubicBezTo>
                  <a:cubicBezTo>
                    <a:pt x="11778" y="939849"/>
                    <a:pt x="-811" y="830283"/>
                    <a:pt x="0" y="613731"/>
                  </a:cubicBezTo>
                  <a:cubicBezTo>
                    <a:pt x="811" y="397179"/>
                    <a:pt x="-14694" y="16972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3971" y="3450"/>
                    <a:pt x="453980" y="10152"/>
                    <a:pt x="587633" y="0"/>
                  </a:cubicBezTo>
                  <a:cubicBezTo>
                    <a:pt x="721286" y="-10152"/>
                    <a:pt x="1039019" y="-25377"/>
                    <a:pt x="1198770" y="0"/>
                  </a:cubicBezTo>
                  <a:cubicBezTo>
                    <a:pt x="1358521" y="25377"/>
                    <a:pt x="1658107" y="-30155"/>
                    <a:pt x="1809908" y="0"/>
                  </a:cubicBezTo>
                  <a:cubicBezTo>
                    <a:pt x="1961709" y="30155"/>
                    <a:pt x="2217316" y="4014"/>
                    <a:pt x="2350530" y="0"/>
                  </a:cubicBezTo>
                  <a:cubicBezTo>
                    <a:pt x="2349879" y="262317"/>
                    <a:pt x="2340423" y="321133"/>
                    <a:pt x="2350530" y="529079"/>
                  </a:cubicBezTo>
                  <a:cubicBezTo>
                    <a:pt x="2360637" y="737025"/>
                    <a:pt x="2326674" y="843638"/>
                    <a:pt x="2350530" y="1058157"/>
                  </a:cubicBezTo>
                  <a:cubicBezTo>
                    <a:pt x="2374386" y="1272676"/>
                    <a:pt x="2346598" y="1389629"/>
                    <a:pt x="2350530" y="1608399"/>
                  </a:cubicBezTo>
                  <a:cubicBezTo>
                    <a:pt x="2354462" y="1827169"/>
                    <a:pt x="2331017" y="1900977"/>
                    <a:pt x="2350530" y="2116314"/>
                  </a:cubicBezTo>
                  <a:cubicBezTo>
                    <a:pt x="2173318" y="2136451"/>
                    <a:pt x="2040560" y="2098194"/>
                    <a:pt x="1833413" y="2116314"/>
                  </a:cubicBezTo>
                  <a:cubicBezTo>
                    <a:pt x="1626266" y="2134434"/>
                    <a:pt x="1516669" y="2093887"/>
                    <a:pt x="1316297" y="2116314"/>
                  </a:cubicBezTo>
                  <a:cubicBezTo>
                    <a:pt x="1115925" y="2138741"/>
                    <a:pt x="978910" y="2124603"/>
                    <a:pt x="681654" y="2116314"/>
                  </a:cubicBezTo>
                  <a:cubicBezTo>
                    <a:pt x="384398" y="2108025"/>
                    <a:pt x="331687" y="2134485"/>
                    <a:pt x="0" y="2116314"/>
                  </a:cubicBezTo>
                  <a:cubicBezTo>
                    <a:pt x="16382" y="1984062"/>
                    <a:pt x="14147" y="1816515"/>
                    <a:pt x="0" y="1650725"/>
                  </a:cubicBezTo>
                  <a:cubicBezTo>
                    <a:pt x="-14147" y="1484935"/>
                    <a:pt x="-17853" y="1245782"/>
                    <a:pt x="0" y="1121646"/>
                  </a:cubicBezTo>
                  <a:cubicBezTo>
                    <a:pt x="17853" y="997510"/>
                    <a:pt x="-5057" y="829974"/>
                    <a:pt x="0" y="571405"/>
                  </a:cubicBezTo>
                  <a:cubicBezTo>
                    <a:pt x="5057" y="312836"/>
                    <a:pt x="-11605" y="180252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12266494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8516D8E7-CDCE-4583-B95F-C74609DC0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265" y="509058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34643 w 2350530"/>
                <a:gd name="connsiteY1" fmla="*/ 0 h 2116314"/>
                <a:gd name="connsiteX2" fmla="*/ 119877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564127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75061" y="23476"/>
                    <a:pt x="501802" y="-25931"/>
                    <a:pt x="634643" y="0"/>
                  </a:cubicBezTo>
                  <a:cubicBezTo>
                    <a:pt x="767484" y="25931"/>
                    <a:pt x="943923" y="5747"/>
                    <a:pt x="1198770" y="0"/>
                  </a:cubicBezTo>
                  <a:cubicBezTo>
                    <a:pt x="1453617" y="-5747"/>
                    <a:pt x="1493720" y="-10201"/>
                    <a:pt x="1715887" y="0"/>
                  </a:cubicBezTo>
                  <a:cubicBezTo>
                    <a:pt x="1938054" y="10201"/>
                    <a:pt x="2202664" y="1368"/>
                    <a:pt x="2350530" y="0"/>
                  </a:cubicBezTo>
                  <a:cubicBezTo>
                    <a:pt x="2343863" y="194212"/>
                    <a:pt x="2375583" y="345762"/>
                    <a:pt x="2350530" y="529079"/>
                  </a:cubicBezTo>
                  <a:cubicBezTo>
                    <a:pt x="2325477" y="712396"/>
                    <a:pt x="2369605" y="965693"/>
                    <a:pt x="2350530" y="1100483"/>
                  </a:cubicBezTo>
                  <a:cubicBezTo>
                    <a:pt x="2331455" y="1235273"/>
                    <a:pt x="2335421" y="1532545"/>
                    <a:pt x="2350530" y="1650725"/>
                  </a:cubicBezTo>
                  <a:cubicBezTo>
                    <a:pt x="2365639" y="1768905"/>
                    <a:pt x="2356505" y="1888392"/>
                    <a:pt x="2350530" y="2116314"/>
                  </a:cubicBezTo>
                  <a:cubicBezTo>
                    <a:pt x="2104876" y="2091710"/>
                    <a:pt x="2017281" y="2124872"/>
                    <a:pt x="1715887" y="2116314"/>
                  </a:cubicBezTo>
                  <a:cubicBezTo>
                    <a:pt x="1414493" y="2107756"/>
                    <a:pt x="1234113" y="2147231"/>
                    <a:pt x="1081244" y="2116314"/>
                  </a:cubicBezTo>
                  <a:cubicBezTo>
                    <a:pt x="928375" y="2085397"/>
                    <a:pt x="778647" y="2141160"/>
                    <a:pt x="564127" y="2116314"/>
                  </a:cubicBezTo>
                  <a:cubicBezTo>
                    <a:pt x="349607" y="2091468"/>
                    <a:pt x="124741" y="2088875"/>
                    <a:pt x="0" y="2116314"/>
                  </a:cubicBezTo>
                  <a:cubicBezTo>
                    <a:pt x="16606" y="2010805"/>
                    <a:pt x="-17073" y="1757462"/>
                    <a:pt x="0" y="1608399"/>
                  </a:cubicBezTo>
                  <a:cubicBezTo>
                    <a:pt x="17073" y="1459337"/>
                    <a:pt x="-16071" y="1281825"/>
                    <a:pt x="0" y="1079320"/>
                  </a:cubicBezTo>
                  <a:cubicBezTo>
                    <a:pt x="16071" y="876815"/>
                    <a:pt x="21033" y="765073"/>
                    <a:pt x="0" y="571405"/>
                  </a:cubicBezTo>
                  <a:cubicBezTo>
                    <a:pt x="-21033" y="377738"/>
                    <a:pt x="-5995" y="232214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1332" y="-6098"/>
                    <a:pt x="376599" y="-18778"/>
                    <a:pt x="564127" y="0"/>
                  </a:cubicBezTo>
                  <a:cubicBezTo>
                    <a:pt x="751655" y="18778"/>
                    <a:pt x="835496" y="3806"/>
                    <a:pt x="1081244" y="0"/>
                  </a:cubicBezTo>
                  <a:cubicBezTo>
                    <a:pt x="1326992" y="-3806"/>
                    <a:pt x="1435047" y="-12636"/>
                    <a:pt x="1645371" y="0"/>
                  </a:cubicBezTo>
                  <a:cubicBezTo>
                    <a:pt x="1855695" y="12636"/>
                    <a:pt x="2012990" y="4989"/>
                    <a:pt x="2350530" y="0"/>
                  </a:cubicBezTo>
                  <a:cubicBezTo>
                    <a:pt x="2329126" y="124165"/>
                    <a:pt x="2359417" y="298671"/>
                    <a:pt x="2350530" y="486752"/>
                  </a:cubicBezTo>
                  <a:cubicBezTo>
                    <a:pt x="2341643" y="674833"/>
                    <a:pt x="2356731" y="899398"/>
                    <a:pt x="2350530" y="1058157"/>
                  </a:cubicBezTo>
                  <a:cubicBezTo>
                    <a:pt x="2344329" y="1216916"/>
                    <a:pt x="2323785" y="1448602"/>
                    <a:pt x="2350530" y="1629562"/>
                  </a:cubicBezTo>
                  <a:cubicBezTo>
                    <a:pt x="2377275" y="1810522"/>
                    <a:pt x="2346787" y="1884332"/>
                    <a:pt x="2350530" y="2116314"/>
                  </a:cubicBezTo>
                  <a:cubicBezTo>
                    <a:pt x="2134520" y="2118351"/>
                    <a:pt x="2002399" y="2136283"/>
                    <a:pt x="1833413" y="2116314"/>
                  </a:cubicBezTo>
                  <a:cubicBezTo>
                    <a:pt x="1664427" y="2096345"/>
                    <a:pt x="1448134" y="2129359"/>
                    <a:pt x="1316297" y="2116314"/>
                  </a:cubicBezTo>
                  <a:cubicBezTo>
                    <a:pt x="1184460" y="2103269"/>
                    <a:pt x="994795" y="2103034"/>
                    <a:pt x="799180" y="2116314"/>
                  </a:cubicBezTo>
                  <a:cubicBezTo>
                    <a:pt x="603565" y="2129594"/>
                    <a:pt x="327956" y="2084162"/>
                    <a:pt x="0" y="2116314"/>
                  </a:cubicBezTo>
                  <a:cubicBezTo>
                    <a:pt x="-2015" y="2000592"/>
                    <a:pt x="27203" y="1809310"/>
                    <a:pt x="0" y="1566072"/>
                  </a:cubicBezTo>
                  <a:cubicBezTo>
                    <a:pt x="-27203" y="1322834"/>
                    <a:pt x="5340" y="1260654"/>
                    <a:pt x="0" y="994668"/>
                  </a:cubicBezTo>
                  <a:cubicBezTo>
                    <a:pt x="-5340" y="728682"/>
                    <a:pt x="-4405" y="717428"/>
                    <a:pt x="0" y="465589"/>
                  </a:cubicBezTo>
                  <a:cubicBezTo>
                    <a:pt x="4405" y="213750"/>
                    <a:pt x="18743" y="10712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526117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BE60372-67EB-91AB-C985-242084B63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17117 w 2350530"/>
                <a:gd name="connsiteY1" fmla="*/ 0 h 2116314"/>
                <a:gd name="connsiteX2" fmla="*/ 1034233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121646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46677" y="18918"/>
                    <a:pt x="340880" y="22776"/>
                    <a:pt x="517117" y="0"/>
                  </a:cubicBezTo>
                  <a:cubicBezTo>
                    <a:pt x="693354" y="-22776"/>
                    <a:pt x="863829" y="6123"/>
                    <a:pt x="1034233" y="0"/>
                  </a:cubicBezTo>
                  <a:cubicBezTo>
                    <a:pt x="1204637" y="-6123"/>
                    <a:pt x="1520998" y="-28200"/>
                    <a:pt x="1668876" y="0"/>
                  </a:cubicBezTo>
                  <a:cubicBezTo>
                    <a:pt x="1816754" y="28200"/>
                    <a:pt x="2117798" y="-8164"/>
                    <a:pt x="2350530" y="0"/>
                  </a:cubicBezTo>
                  <a:cubicBezTo>
                    <a:pt x="2337388" y="145571"/>
                    <a:pt x="2366538" y="362794"/>
                    <a:pt x="2350530" y="486752"/>
                  </a:cubicBezTo>
                  <a:cubicBezTo>
                    <a:pt x="2334522" y="610710"/>
                    <a:pt x="2376105" y="755449"/>
                    <a:pt x="2350530" y="1015831"/>
                  </a:cubicBezTo>
                  <a:cubicBezTo>
                    <a:pt x="2324955" y="1276213"/>
                    <a:pt x="2325307" y="1345690"/>
                    <a:pt x="2350530" y="1566072"/>
                  </a:cubicBezTo>
                  <a:cubicBezTo>
                    <a:pt x="2375753" y="1786454"/>
                    <a:pt x="2347050" y="1938695"/>
                    <a:pt x="2350530" y="2116314"/>
                  </a:cubicBezTo>
                  <a:cubicBezTo>
                    <a:pt x="2087954" y="2140940"/>
                    <a:pt x="2048684" y="2108151"/>
                    <a:pt x="1809908" y="2116314"/>
                  </a:cubicBezTo>
                  <a:cubicBezTo>
                    <a:pt x="1571132" y="2124477"/>
                    <a:pt x="1377867" y="2123663"/>
                    <a:pt x="1222276" y="2116314"/>
                  </a:cubicBezTo>
                  <a:cubicBezTo>
                    <a:pt x="1066685" y="2108965"/>
                    <a:pt x="852847" y="2111545"/>
                    <a:pt x="634643" y="2116314"/>
                  </a:cubicBezTo>
                  <a:cubicBezTo>
                    <a:pt x="416439" y="2121083"/>
                    <a:pt x="274458" y="2105821"/>
                    <a:pt x="0" y="2116314"/>
                  </a:cubicBezTo>
                  <a:cubicBezTo>
                    <a:pt x="-6854" y="1904588"/>
                    <a:pt x="15876" y="1824555"/>
                    <a:pt x="0" y="1629562"/>
                  </a:cubicBezTo>
                  <a:cubicBezTo>
                    <a:pt x="-15876" y="1434569"/>
                    <a:pt x="-24635" y="1279137"/>
                    <a:pt x="0" y="1121646"/>
                  </a:cubicBezTo>
                  <a:cubicBezTo>
                    <a:pt x="24635" y="964155"/>
                    <a:pt x="8449" y="742438"/>
                    <a:pt x="0" y="613731"/>
                  </a:cubicBezTo>
                  <a:cubicBezTo>
                    <a:pt x="-8449" y="485024"/>
                    <a:pt x="-21086" y="151252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71422" y="5357"/>
                    <a:pt x="308108" y="-1716"/>
                    <a:pt x="587633" y="0"/>
                  </a:cubicBezTo>
                  <a:cubicBezTo>
                    <a:pt x="867158" y="1716"/>
                    <a:pt x="1037495" y="6540"/>
                    <a:pt x="1175265" y="0"/>
                  </a:cubicBezTo>
                  <a:cubicBezTo>
                    <a:pt x="1313035" y="-6540"/>
                    <a:pt x="1564307" y="13609"/>
                    <a:pt x="1809908" y="0"/>
                  </a:cubicBezTo>
                  <a:cubicBezTo>
                    <a:pt x="2055509" y="-13609"/>
                    <a:pt x="2174398" y="-6317"/>
                    <a:pt x="2350530" y="0"/>
                  </a:cubicBezTo>
                  <a:cubicBezTo>
                    <a:pt x="2337936" y="141604"/>
                    <a:pt x="2336063" y="345867"/>
                    <a:pt x="2350530" y="465589"/>
                  </a:cubicBezTo>
                  <a:cubicBezTo>
                    <a:pt x="2364997" y="585311"/>
                    <a:pt x="2368694" y="768361"/>
                    <a:pt x="2350530" y="931178"/>
                  </a:cubicBezTo>
                  <a:cubicBezTo>
                    <a:pt x="2332366" y="1093995"/>
                    <a:pt x="2332982" y="1350493"/>
                    <a:pt x="2350530" y="1460257"/>
                  </a:cubicBezTo>
                  <a:cubicBezTo>
                    <a:pt x="2368078" y="1570021"/>
                    <a:pt x="2327879" y="1951297"/>
                    <a:pt x="2350530" y="2116314"/>
                  </a:cubicBezTo>
                  <a:cubicBezTo>
                    <a:pt x="2206506" y="2100465"/>
                    <a:pt x="2044607" y="2119934"/>
                    <a:pt x="1786403" y="2116314"/>
                  </a:cubicBezTo>
                  <a:cubicBezTo>
                    <a:pt x="1528199" y="2112694"/>
                    <a:pt x="1401527" y="2092020"/>
                    <a:pt x="1151760" y="2116314"/>
                  </a:cubicBezTo>
                  <a:cubicBezTo>
                    <a:pt x="901993" y="2140608"/>
                    <a:pt x="815944" y="2127824"/>
                    <a:pt x="587633" y="2116314"/>
                  </a:cubicBezTo>
                  <a:cubicBezTo>
                    <a:pt x="359322" y="2104804"/>
                    <a:pt x="254443" y="2141702"/>
                    <a:pt x="0" y="2116314"/>
                  </a:cubicBezTo>
                  <a:cubicBezTo>
                    <a:pt x="-8252" y="2008226"/>
                    <a:pt x="-21527" y="1799883"/>
                    <a:pt x="0" y="1608399"/>
                  </a:cubicBezTo>
                  <a:cubicBezTo>
                    <a:pt x="21527" y="1416916"/>
                    <a:pt x="-4617" y="1323670"/>
                    <a:pt x="0" y="1058157"/>
                  </a:cubicBezTo>
                  <a:cubicBezTo>
                    <a:pt x="4617" y="792644"/>
                    <a:pt x="-25057" y="752230"/>
                    <a:pt x="0" y="550242"/>
                  </a:cubicBezTo>
                  <a:cubicBezTo>
                    <a:pt x="25057" y="348255"/>
                    <a:pt x="26897" y="14634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055014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5" name="Picture 14" descr="Chart, diagram&#10;&#10;Description automatically generated">
              <a:extLst>
                <a:ext uri="{FF2B5EF4-FFF2-40B4-BE49-F238E27FC236}">
                  <a16:creationId xmlns:a16="http://schemas.microsoft.com/office/drawing/2014/main" id="{AC57D02F-6560-C7B3-B5E9-42E638EE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331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9238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036994 h 2116314"/>
                <a:gd name="connsiteX7" fmla="*/ 2350530 w 2350530"/>
                <a:gd name="connsiteY7" fmla="*/ 1608399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650725 h 2116314"/>
                <a:gd name="connsiteX13" fmla="*/ 0 w 2350530"/>
                <a:gd name="connsiteY13" fmla="*/ 1100483 h 2116314"/>
                <a:gd name="connsiteX14" fmla="*/ 0 w 2350530"/>
                <a:gd name="connsiteY14" fmla="*/ 613731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14433" y="-25726"/>
                    <a:pt x="348300" y="3484"/>
                    <a:pt x="540622" y="0"/>
                  </a:cubicBezTo>
                  <a:cubicBezTo>
                    <a:pt x="732944" y="-3484"/>
                    <a:pt x="899712" y="1464"/>
                    <a:pt x="1128254" y="0"/>
                  </a:cubicBezTo>
                  <a:cubicBezTo>
                    <a:pt x="1356796" y="-1464"/>
                    <a:pt x="1530228" y="26487"/>
                    <a:pt x="1692382" y="0"/>
                  </a:cubicBezTo>
                  <a:cubicBezTo>
                    <a:pt x="1854536" y="-26487"/>
                    <a:pt x="2054105" y="20008"/>
                    <a:pt x="2350530" y="0"/>
                  </a:cubicBezTo>
                  <a:cubicBezTo>
                    <a:pt x="2340473" y="254072"/>
                    <a:pt x="2324000" y="291201"/>
                    <a:pt x="2350530" y="550242"/>
                  </a:cubicBezTo>
                  <a:cubicBezTo>
                    <a:pt x="2377060" y="809283"/>
                    <a:pt x="2343942" y="870921"/>
                    <a:pt x="2350530" y="1036994"/>
                  </a:cubicBezTo>
                  <a:cubicBezTo>
                    <a:pt x="2357118" y="1203067"/>
                    <a:pt x="2365947" y="1406579"/>
                    <a:pt x="2350530" y="1608399"/>
                  </a:cubicBezTo>
                  <a:cubicBezTo>
                    <a:pt x="2335113" y="1810219"/>
                    <a:pt x="2331412" y="1947975"/>
                    <a:pt x="2350530" y="2116314"/>
                  </a:cubicBezTo>
                  <a:cubicBezTo>
                    <a:pt x="2063590" y="2095192"/>
                    <a:pt x="1892271" y="2094708"/>
                    <a:pt x="1715887" y="2116314"/>
                  </a:cubicBezTo>
                  <a:cubicBezTo>
                    <a:pt x="1539503" y="2137920"/>
                    <a:pt x="1272907" y="2145047"/>
                    <a:pt x="1081244" y="2116314"/>
                  </a:cubicBezTo>
                  <a:cubicBezTo>
                    <a:pt x="889581" y="2087581"/>
                    <a:pt x="328695" y="2086673"/>
                    <a:pt x="0" y="2116314"/>
                  </a:cubicBezTo>
                  <a:cubicBezTo>
                    <a:pt x="-18964" y="1983839"/>
                    <a:pt x="2732" y="1777759"/>
                    <a:pt x="0" y="1650725"/>
                  </a:cubicBezTo>
                  <a:cubicBezTo>
                    <a:pt x="-2732" y="1523691"/>
                    <a:pt x="-23071" y="1286245"/>
                    <a:pt x="0" y="1100483"/>
                  </a:cubicBezTo>
                  <a:cubicBezTo>
                    <a:pt x="23071" y="914721"/>
                    <a:pt x="-2777" y="747703"/>
                    <a:pt x="0" y="613731"/>
                  </a:cubicBezTo>
                  <a:cubicBezTo>
                    <a:pt x="2777" y="479759"/>
                    <a:pt x="28565" y="30148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6376" y="-21172"/>
                    <a:pt x="358594" y="24518"/>
                    <a:pt x="587633" y="0"/>
                  </a:cubicBezTo>
                  <a:cubicBezTo>
                    <a:pt x="816672" y="-24518"/>
                    <a:pt x="1071682" y="-2418"/>
                    <a:pt x="1222276" y="0"/>
                  </a:cubicBezTo>
                  <a:cubicBezTo>
                    <a:pt x="1372870" y="2418"/>
                    <a:pt x="1607371" y="-24542"/>
                    <a:pt x="1809908" y="0"/>
                  </a:cubicBezTo>
                  <a:cubicBezTo>
                    <a:pt x="2012445" y="24542"/>
                    <a:pt x="2170796" y="7859"/>
                    <a:pt x="2350530" y="0"/>
                  </a:cubicBezTo>
                  <a:cubicBezTo>
                    <a:pt x="2354373" y="152015"/>
                    <a:pt x="2346376" y="403148"/>
                    <a:pt x="2350530" y="507915"/>
                  </a:cubicBezTo>
                  <a:cubicBezTo>
                    <a:pt x="2354684" y="612682"/>
                    <a:pt x="2349648" y="798779"/>
                    <a:pt x="2350530" y="1015831"/>
                  </a:cubicBezTo>
                  <a:cubicBezTo>
                    <a:pt x="2351412" y="1232883"/>
                    <a:pt x="2330273" y="1459308"/>
                    <a:pt x="2350530" y="1587236"/>
                  </a:cubicBezTo>
                  <a:cubicBezTo>
                    <a:pt x="2370787" y="1715165"/>
                    <a:pt x="2348981" y="1979954"/>
                    <a:pt x="2350530" y="2116314"/>
                  </a:cubicBezTo>
                  <a:cubicBezTo>
                    <a:pt x="2104477" y="2135961"/>
                    <a:pt x="1977799" y="2103246"/>
                    <a:pt x="1809908" y="2116314"/>
                  </a:cubicBezTo>
                  <a:cubicBezTo>
                    <a:pt x="1642017" y="2129382"/>
                    <a:pt x="1416030" y="2111852"/>
                    <a:pt x="1292792" y="2116314"/>
                  </a:cubicBezTo>
                  <a:cubicBezTo>
                    <a:pt x="1169554" y="2120776"/>
                    <a:pt x="867837" y="2126326"/>
                    <a:pt x="681654" y="2116314"/>
                  </a:cubicBezTo>
                  <a:cubicBezTo>
                    <a:pt x="495471" y="2106302"/>
                    <a:pt x="211876" y="2116534"/>
                    <a:pt x="0" y="2116314"/>
                  </a:cubicBezTo>
                  <a:cubicBezTo>
                    <a:pt x="16980" y="1873657"/>
                    <a:pt x="9074" y="1672260"/>
                    <a:pt x="0" y="1544909"/>
                  </a:cubicBezTo>
                  <a:cubicBezTo>
                    <a:pt x="-9074" y="1417559"/>
                    <a:pt x="-4452" y="1219125"/>
                    <a:pt x="0" y="1058157"/>
                  </a:cubicBezTo>
                  <a:cubicBezTo>
                    <a:pt x="4452" y="897189"/>
                    <a:pt x="17124" y="747410"/>
                    <a:pt x="0" y="592568"/>
                  </a:cubicBezTo>
                  <a:cubicBezTo>
                    <a:pt x="-17124" y="437726"/>
                    <a:pt x="9661" y="24209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7474149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33CF1951-032B-EA42-A85A-BA9C280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04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75265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71405 h 2116314"/>
                <a:gd name="connsiteX6" fmla="*/ 2350530 w 2350530"/>
                <a:gd name="connsiteY6" fmla="*/ 1121646 h 2116314"/>
                <a:gd name="connsiteX7" fmla="*/ 2350530 w 2350530"/>
                <a:gd name="connsiteY7" fmla="*/ 162956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45781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079320 h 2116314"/>
                <a:gd name="connsiteX15" fmla="*/ 0 w 2350530"/>
                <a:gd name="connsiteY15" fmla="*/ 592568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03561" y="11694"/>
                    <a:pt x="402442" y="7391"/>
                    <a:pt x="587633" y="0"/>
                  </a:cubicBezTo>
                  <a:cubicBezTo>
                    <a:pt x="772824" y="-7391"/>
                    <a:pt x="1027642" y="-26099"/>
                    <a:pt x="1175265" y="0"/>
                  </a:cubicBezTo>
                  <a:cubicBezTo>
                    <a:pt x="1322888" y="26099"/>
                    <a:pt x="1475873" y="7367"/>
                    <a:pt x="1715887" y="0"/>
                  </a:cubicBezTo>
                  <a:cubicBezTo>
                    <a:pt x="1955901" y="-7367"/>
                    <a:pt x="2139076" y="-25403"/>
                    <a:pt x="2350530" y="0"/>
                  </a:cubicBezTo>
                  <a:cubicBezTo>
                    <a:pt x="2373193" y="146360"/>
                    <a:pt x="2330792" y="292875"/>
                    <a:pt x="2350530" y="571405"/>
                  </a:cubicBezTo>
                  <a:cubicBezTo>
                    <a:pt x="2370268" y="849935"/>
                    <a:pt x="2330159" y="987686"/>
                    <a:pt x="2350530" y="1121646"/>
                  </a:cubicBezTo>
                  <a:cubicBezTo>
                    <a:pt x="2370901" y="1255606"/>
                    <a:pt x="2355042" y="1449068"/>
                    <a:pt x="2350530" y="1629562"/>
                  </a:cubicBezTo>
                  <a:cubicBezTo>
                    <a:pt x="2346018" y="1810056"/>
                    <a:pt x="2328371" y="1975222"/>
                    <a:pt x="2350530" y="2116314"/>
                  </a:cubicBezTo>
                  <a:cubicBezTo>
                    <a:pt x="2175952" y="2119787"/>
                    <a:pt x="1982508" y="2091666"/>
                    <a:pt x="1809908" y="2116314"/>
                  </a:cubicBezTo>
                  <a:cubicBezTo>
                    <a:pt x="1637308" y="2140962"/>
                    <a:pt x="1463059" y="2097310"/>
                    <a:pt x="1245781" y="2116314"/>
                  </a:cubicBezTo>
                  <a:cubicBezTo>
                    <a:pt x="1028503" y="2135318"/>
                    <a:pt x="834703" y="2115623"/>
                    <a:pt x="611138" y="2116314"/>
                  </a:cubicBezTo>
                  <a:cubicBezTo>
                    <a:pt x="387573" y="2117005"/>
                    <a:pt x="228071" y="2104972"/>
                    <a:pt x="0" y="2116314"/>
                  </a:cubicBezTo>
                  <a:cubicBezTo>
                    <a:pt x="-9459" y="1925604"/>
                    <a:pt x="-16335" y="1801913"/>
                    <a:pt x="0" y="1629562"/>
                  </a:cubicBezTo>
                  <a:cubicBezTo>
                    <a:pt x="16335" y="1457211"/>
                    <a:pt x="22346" y="1244815"/>
                    <a:pt x="0" y="1079320"/>
                  </a:cubicBezTo>
                  <a:cubicBezTo>
                    <a:pt x="-22346" y="913825"/>
                    <a:pt x="-14935" y="762750"/>
                    <a:pt x="0" y="592568"/>
                  </a:cubicBezTo>
                  <a:cubicBezTo>
                    <a:pt x="14935" y="422386"/>
                    <a:pt x="-13216" y="214535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26570" y="22774"/>
                    <a:pt x="461432" y="-21248"/>
                    <a:pt x="611138" y="0"/>
                  </a:cubicBezTo>
                  <a:cubicBezTo>
                    <a:pt x="760844" y="21248"/>
                    <a:pt x="908099" y="-3721"/>
                    <a:pt x="1151760" y="0"/>
                  </a:cubicBezTo>
                  <a:cubicBezTo>
                    <a:pt x="1395421" y="3721"/>
                    <a:pt x="1538607" y="12717"/>
                    <a:pt x="1692382" y="0"/>
                  </a:cubicBezTo>
                  <a:cubicBezTo>
                    <a:pt x="1846157" y="-12717"/>
                    <a:pt x="2098550" y="-6828"/>
                    <a:pt x="2350530" y="0"/>
                  </a:cubicBezTo>
                  <a:cubicBezTo>
                    <a:pt x="2368864" y="136528"/>
                    <a:pt x="2346965" y="366003"/>
                    <a:pt x="2350530" y="550242"/>
                  </a:cubicBezTo>
                  <a:cubicBezTo>
                    <a:pt x="2354095" y="734481"/>
                    <a:pt x="2371253" y="835165"/>
                    <a:pt x="2350530" y="1036994"/>
                  </a:cubicBezTo>
                  <a:cubicBezTo>
                    <a:pt x="2329807" y="1238823"/>
                    <a:pt x="2361882" y="1382629"/>
                    <a:pt x="2350530" y="1544909"/>
                  </a:cubicBezTo>
                  <a:cubicBezTo>
                    <a:pt x="2339178" y="1707190"/>
                    <a:pt x="2369929" y="1858780"/>
                    <a:pt x="2350530" y="2116314"/>
                  </a:cubicBezTo>
                  <a:cubicBezTo>
                    <a:pt x="2087448" y="2121653"/>
                    <a:pt x="1949422" y="2092654"/>
                    <a:pt x="1809908" y="2116314"/>
                  </a:cubicBezTo>
                  <a:cubicBezTo>
                    <a:pt x="1670394" y="2139974"/>
                    <a:pt x="1414607" y="2099441"/>
                    <a:pt x="1269286" y="2116314"/>
                  </a:cubicBezTo>
                  <a:cubicBezTo>
                    <a:pt x="1123965" y="2133187"/>
                    <a:pt x="857067" y="2090438"/>
                    <a:pt x="634643" y="2116314"/>
                  </a:cubicBezTo>
                  <a:cubicBezTo>
                    <a:pt x="412219" y="2142190"/>
                    <a:pt x="203691" y="2094294"/>
                    <a:pt x="0" y="2116314"/>
                  </a:cubicBezTo>
                  <a:cubicBezTo>
                    <a:pt x="-8686" y="1839521"/>
                    <a:pt x="14707" y="1685086"/>
                    <a:pt x="0" y="1544909"/>
                  </a:cubicBezTo>
                  <a:cubicBezTo>
                    <a:pt x="-14707" y="1404732"/>
                    <a:pt x="-4165" y="1264664"/>
                    <a:pt x="0" y="1058157"/>
                  </a:cubicBezTo>
                  <a:cubicBezTo>
                    <a:pt x="4165" y="851650"/>
                    <a:pt x="-4716" y="791771"/>
                    <a:pt x="0" y="592568"/>
                  </a:cubicBezTo>
                  <a:cubicBezTo>
                    <a:pt x="4716" y="393365"/>
                    <a:pt x="12525" y="12145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693634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658DA2CA-B521-3DF8-8BBB-673A6DF5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67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6928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42810 h 2116314"/>
                <a:gd name="connsiteX15" fmla="*/ 0 w 2350530"/>
                <a:gd name="connsiteY15" fmla="*/ 656057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0154" y="1799"/>
                    <a:pt x="383297" y="23213"/>
                    <a:pt x="564127" y="0"/>
                  </a:cubicBezTo>
                  <a:cubicBezTo>
                    <a:pt x="744957" y="-23213"/>
                    <a:pt x="919386" y="-9114"/>
                    <a:pt x="1104749" y="0"/>
                  </a:cubicBezTo>
                  <a:cubicBezTo>
                    <a:pt x="1290112" y="9114"/>
                    <a:pt x="1435261" y="14191"/>
                    <a:pt x="1668876" y="0"/>
                  </a:cubicBezTo>
                  <a:cubicBezTo>
                    <a:pt x="1902491" y="-14191"/>
                    <a:pt x="2096921" y="-4865"/>
                    <a:pt x="2350530" y="0"/>
                  </a:cubicBezTo>
                  <a:cubicBezTo>
                    <a:pt x="2362822" y="254088"/>
                    <a:pt x="2336332" y="384263"/>
                    <a:pt x="2350530" y="529079"/>
                  </a:cubicBezTo>
                  <a:cubicBezTo>
                    <a:pt x="2364728" y="673895"/>
                    <a:pt x="2373697" y="859266"/>
                    <a:pt x="2350530" y="1100483"/>
                  </a:cubicBezTo>
                  <a:cubicBezTo>
                    <a:pt x="2327363" y="1341700"/>
                    <a:pt x="2368519" y="1377776"/>
                    <a:pt x="2350530" y="1650725"/>
                  </a:cubicBezTo>
                  <a:cubicBezTo>
                    <a:pt x="2332541" y="1923674"/>
                    <a:pt x="2342647" y="1939061"/>
                    <a:pt x="2350530" y="2116314"/>
                  </a:cubicBezTo>
                  <a:cubicBezTo>
                    <a:pt x="2104640" y="2116998"/>
                    <a:pt x="1928123" y="2140174"/>
                    <a:pt x="1809908" y="2116314"/>
                  </a:cubicBezTo>
                  <a:cubicBezTo>
                    <a:pt x="1691693" y="2092454"/>
                    <a:pt x="1503842" y="2101801"/>
                    <a:pt x="1269286" y="2116314"/>
                  </a:cubicBezTo>
                  <a:cubicBezTo>
                    <a:pt x="1034730" y="2130827"/>
                    <a:pt x="956487" y="2139208"/>
                    <a:pt x="658148" y="2116314"/>
                  </a:cubicBezTo>
                  <a:cubicBezTo>
                    <a:pt x="359809" y="2093420"/>
                    <a:pt x="320584" y="2093366"/>
                    <a:pt x="0" y="2116314"/>
                  </a:cubicBezTo>
                  <a:cubicBezTo>
                    <a:pt x="5031" y="1948474"/>
                    <a:pt x="6043" y="1751966"/>
                    <a:pt x="0" y="1650725"/>
                  </a:cubicBezTo>
                  <a:cubicBezTo>
                    <a:pt x="-6043" y="1549484"/>
                    <a:pt x="12177" y="1394607"/>
                    <a:pt x="0" y="1142810"/>
                  </a:cubicBezTo>
                  <a:cubicBezTo>
                    <a:pt x="-12177" y="891014"/>
                    <a:pt x="17660" y="896052"/>
                    <a:pt x="0" y="656057"/>
                  </a:cubicBezTo>
                  <a:cubicBezTo>
                    <a:pt x="-17660" y="416062"/>
                    <a:pt x="-10996" y="29715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3419" y="12101"/>
                    <a:pt x="328524" y="11061"/>
                    <a:pt x="611138" y="0"/>
                  </a:cubicBezTo>
                  <a:cubicBezTo>
                    <a:pt x="893752" y="-11061"/>
                    <a:pt x="993010" y="-4223"/>
                    <a:pt x="1198770" y="0"/>
                  </a:cubicBezTo>
                  <a:cubicBezTo>
                    <a:pt x="1404530" y="4223"/>
                    <a:pt x="1486889" y="10284"/>
                    <a:pt x="1739392" y="0"/>
                  </a:cubicBezTo>
                  <a:cubicBezTo>
                    <a:pt x="1991895" y="-10284"/>
                    <a:pt x="2185711" y="-29754"/>
                    <a:pt x="2350530" y="0"/>
                  </a:cubicBezTo>
                  <a:cubicBezTo>
                    <a:pt x="2361481" y="224016"/>
                    <a:pt x="2354316" y="351450"/>
                    <a:pt x="2350530" y="571405"/>
                  </a:cubicBezTo>
                  <a:cubicBezTo>
                    <a:pt x="2346744" y="791361"/>
                    <a:pt x="2345365" y="975262"/>
                    <a:pt x="2350530" y="1079320"/>
                  </a:cubicBezTo>
                  <a:cubicBezTo>
                    <a:pt x="2355695" y="1183379"/>
                    <a:pt x="2356274" y="1391190"/>
                    <a:pt x="2350530" y="1629562"/>
                  </a:cubicBezTo>
                  <a:cubicBezTo>
                    <a:pt x="2344786" y="1867934"/>
                    <a:pt x="2363204" y="1923181"/>
                    <a:pt x="2350530" y="2116314"/>
                  </a:cubicBezTo>
                  <a:cubicBezTo>
                    <a:pt x="2150097" y="2118618"/>
                    <a:pt x="1941907" y="2096375"/>
                    <a:pt x="1833413" y="2116314"/>
                  </a:cubicBezTo>
                  <a:cubicBezTo>
                    <a:pt x="1724919" y="2136253"/>
                    <a:pt x="1447898" y="2114039"/>
                    <a:pt x="1292792" y="2116314"/>
                  </a:cubicBezTo>
                  <a:cubicBezTo>
                    <a:pt x="1137686" y="2118589"/>
                    <a:pt x="950492" y="2120972"/>
                    <a:pt x="775675" y="2116314"/>
                  </a:cubicBezTo>
                  <a:cubicBezTo>
                    <a:pt x="600858" y="2111656"/>
                    <a:pt x="241216" y="2088551"/>
                    <a:pt x="0" y="2116314"/>
                  </a:cubicBezTo>
                  <a:cubicBezTo>
                    <a:pt x="-11251" y="1978871"/>
                    <a:pt x="-3647" y="1828428"/>
                    <a:pt x="0" y="1608399"/>
                  </a:cubicBezTo>
                  <a:cubicBezTo>
                    <a:pt x="3647" y="1388371"/>
                    <a:pt x="-4802" y="1212110"/>
                    <a:pt x="0" y="1079320"/>
                  </a:cubicBezTo>
                  <a:cubicBezTo>
                    <a:pt x="4802" y="946530"/>
                    <a:pt x="-3130" y="711692"/>
                    <a:pt x="0" y="507915"/>
                  </a:cubicBezTo>
                  <a:cubicBezTo>
                    <a:pt x="3130" y="304139"/>
                    <a:pt x="-10217" y="17522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911063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254F3531-3976-F1EE-59D4-F56751885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5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198770 w 2350530"/>
                <a:gd name="connsiteY10" fmla="*/ 2116314 h 2116314"/>
                <a:gd name="connsiteX11" fmla="*/ 681654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48675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846" y="9388"/>
                    <a:pt x="411183" y="-8708"/>
                    <a:pt x="540622" y="0"/>
                  </a:cubicBezTo>
                  <a:cubicBezTo>
                    <a:pt x="670061" y="8708"/>
                    <a:pt x="893341" y="26879"/>
                    <a:pt x="1104749" y="0"/>
                  </a:cubicBezTo>
                  <a:cubicBezTo>
                    <a:pt x="1316157" y="-26879"/>
                    <a:pt x="1393821" y="-10806"/>
                    <a:pt x="1668876" y="0"/>
                  </a:cubicBezTo>
                  <a:cubicBezTo>
                    <a:pt x="1943931" y="10806"/>
                    <a:pt x="2098232" y="-20014"/>
                    <a:pt x="2350530" y="0"/>
                  </a:cubicBezTo>
                  <a:cubicBezTo>
                    <a:pt x="2366354" y="239561"/>
                    <a:pt x="2346390" y="325841"/>
                    <a:pt x="2350530" y="550242"/>
                  </a:cubicBezTo>
                  <a:cubicBezTo>
                    <a:pt x="2354670" y="774643"/>
                    <a:pt x="2353049" y="880007"/>
                    <a:pt x="2350530" y="1100483"/>
                  </a:cubicBezTo>
                  <a:cubicBezTo>
                    <a:pt x="2348011" y="1320959"/>
                    <a:pt x="2338898" y="1426290"/>
                    <a:pt x="2350530" y="1566072"/>
                  </a:cubicBezTo>
                  <a:cubicBezTo>
                    <a:pt x="2362162" y="1705854"/>
                    <a:pt x="2344152" y="1965038"/>
                    <a:pt x="2350530" y="2116314"/>
                  </a:cubicBezTo>
                  <a:cubicBezTo>
                    <a:pt x="2192121" y="2102189"/>
                    <a:pt x="1967700" y="2090506"/>
                    <a:pt x="1762898" y="2116314"/>
                  </a:cubicBezTo>
                  <a:cubicBezTo>
                    <a:pt x="1558096" y="2142122"/>
                    <a:pt x="1457982" y="2108767"/>
                    <a:pt x="1198770" y="2116314"/>
                  </a:cubicBezTo>
                  <a:cubicBezTo>
                    <a:pt x="939558" y="2123861"/>
                    <a:pt x="803206" y="2100229"/>
                    <a:pt x="681654" y="2116314"/>
                  </a:cubicBezTo>
                  <a:cubicBezTo>
                    <a:pt x="560102" y="2132399"/>
                    <a:pt x="299688" y="2140434"/>
                    <a:pt x="0" y="2116314"/>
                  </a:cubicBezTo>
                  <a:cubicBezTo>
                    <a:pt x="11272" y="1972426"/>
                    <a:pt x="19922" y="1851606"/>
                    <a:pt x="0" y="1608399"/>
                  </a:cubicBezTo>
                  <a:cubicBezTo>
                    <a:pt x="-19922" y="1365192"/>
                    <a:pt x="12049" y="1221311"/>
                    <a:pt x="0" y="1058157"/>
                  </a:cubicBezTo>
                  <a:cubicBezTo>
                    <a:pt x="-12049" y="895003"/>
                    <a:pt x="19677" y="676211"/>
                    <a:pt x="0" y="486752"/>
                  </a:cubicBezTo>
                  <a:cubicBezTo>
                    <a:pt x="-19677" y="297293"/>
                    <a:pt x="21800" y="1267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8579" y="-20678"/>
                    <a:pt x="302407" y="-6558"/>
                    <a:pt x="517117" y="0"/>
                  </a:cubicBezTo>
                  <a:cubicBezTo>
                    <a:pt x="731827" y="6558"/>
                    <a:pt x="950418" y="11790"/>
                    <a:pt x="1081244" y="0"/>
                  </a:cubicBezTo>
                  <a:cubicBezTo>
                    <a:pt x="1212070" y="-11790"/>
                    <a:pt x="1442155" y="30571"/>
                    <a:pt x="1715887" y="0"/>
                  </a:cubicBezTo>
                  <a:cubicBezTo>
                    <a:pt x="1989619" y="-30571"/>
                    <a:pt x="2061703" y="-30372"/>
                    <a:pt x="2350530" y="0"/>
                  </a:cubicBezTo>
                  <a:cubicBezTo>
                    <a:pt x="2331143" y="166833"/>
                    <a:pt x="2334272" y="420658"/>
                    <a:pt x="2350530" y="550242"/>
                  </a:cubicBezTo>
                  <a:cubicBezTo>
                    <a:pt x="2366788" y="679826"/>
                    <a:pt x="2331690" y="972298"/>
                    <a:pt x="2350530" y="1100483"/>
                  </a:cubicBezTo>
                  <a:cubicBezTo>
                    <a:pt x="2369370" y="1228668"/>
                    <a:pt x="2364341" y="1340662"/>
                    <a:pt x="2350530" y="1566072"/>
                  </a:cubicBezTo>
                  <a:cubicBezTo>
                    <a:pt x="2336719" y="1791482"/>
                    <a:pt x="2336113" y="1862773"/>
                    <a:pt x="2350530" y="2116314"/>
                  </a:cubicBezTo>
                  <a:cubicBezTo>
                    <a:pt x="2152923" y="2105275"/>
                    <a:pt x="1942668" y="2127132"/>
                    <a:pt x="1715887" y="2116314"/>
                  </a:cubicBezTo>
                  <a:cubicBezTo>
                    <a:pt x="1489106" y="2105496"/>
                    <a:pt x="1303368" y="2096460"/>
                    <a:pt x="1128254" y="2116314"/>
                  </a:cubicBezTo>
                  <a:cubicBezTo>
                    <a:pt x="953140" y="2136168"/>
                    <a:pt x="742707" y="2107496"/>
                    <a:pt x="564127" y="2116314"/>
                  </a:cubicBezTo>
                  <a:cubicBezTo>
                    <a:pt x="385547" y="2125132"/>
                    <a:pt x="193387" y="2141596"/>
                    <a:pt x="0" y="2116314"/>
                  </a:cubicBezTo>
                  <a:cubicBezTo>
                    <a:pt x="-17197" y="1929005"/>
                    <a:pt x="-11388" y="1820525"/>
                    <a:pt x="0" y="1650725"/>
                  </a:cubicBezTo>
                  <a:cubicBezTo>
                    <a:pt x="11388" y="1480925"/>
                    <a:pt x="23839" y="1282588"/>
                    <a:pt x="0" y="1163973"/>
                  </a:cubicBezTo>
                  <a:cubicBezTo>
                    <a:pt x="-23839" y="1045358"/>
                    <a:pt x="9843" y="711740"/>
                    <a:pt x="0" y="592568"/>
                  </a:cubicBezTo>
                  <a:cubicBezTo>
                    <a:pt x="-9843" y="473397"/>
                    <a:pt x="-19304" y="18976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129178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A8839BA3-7A66-2C20-1435-1DD5D2096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08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5176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92792 w 2350530"/>
                <a:gd name="connsiteY10" fmla="*/ 2116314 h 2116314"/>
                <a:gd name="connsiteX11" fmla="*/ 775675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544909 h 2116314"/>
                <a:gd name="connsiteX14" fmla="*/ 0 w 2350530"/>
                <a:gd name="connsiteY14" fmla="*/ 1015831 h 2116314"/>
                <a:gd name="connsiteX15" fmla="*/ 0 w 2350530"/>
                <a:gd name="connsiteY15" fmla="*/ 465589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37870" y="-340"/>
                    <a:pt x="402392" y="-19397"/>
                    <a:pt x="564127" y="0"/>
                  </a:cubicBezTo>
                  <a:cubicBezTo>
                    <a:pt x="725862" y="19397"/>
                    <a:pt x="870518" y="17148"/>
                    <a:pt x="1151760" y="0"/>
                  </a:cubicBezTo>
                  <a:cubicBezTo>
                    <a:pt x="1433002" y="-17148"/>
                    <a:pt x="1479725" y="-14906"/>
                    <a:pt x="1715887" y="0"/>
                  </a:cubicBezTo>
                  <a:cubicBezTo>
                    <a:pt x="1952049" y="14906"/>
                    <a:pt x="2183581" y="30736"/>
                    <a:pt x="2350530" y="0"/>
                  </a:cubicBezTo>
                  <a:cubicBezTo>
                    <a:pt x="2368017" y="241668"/>
                    <a:pt x="2352489" y="297623"/>
                    <a:pt x="2350530" y="529079"/>
                  </a:cubicBezTo>
                  <a:cubicBezTo>
                    <a:pt x="2348571" y="760535"/>
                    <a:pt x="2350517" y="801839"/>
                    <a:pt x="2350530" y="1015831"/>
                  </a:cubicBezTo>
                  <a:cubicBezTo>
                    <a:pt x="2350543" y="1229823"/>
                    <a:pt x="2375349" y="1400478"/>
                    <a:pt x="2350530" y="1566072"/>
                  </a:cubicBezTo>
                  <a:cubicBezTo>
                    <a:pt x="2325711" y="1731666"/>
                    <a:pt x="2359249" y="1863543"/>
                    <a:pt x="2350530" y="2116314"/>
                  </a:cubicBezTo>
                  <a:cubicBezTo>
                    <a:pt x="2215135" y="2142914"/>
                    <a:pt x="1963214" y="2124720"/>
                    <a:pt x="1809908" y="2116314"/>
                  </a:cubicBezTo>
                  <a:cubicBezTo>
                    <a:pt x="1656602" y="2107908"/>
                    <a:pt x="1470177" y="2119330"/>
                    <a:pt x="1292792" y="2116314"/>
                  </a:cubicBezTo>
                  <a:cubicBezTo>
                    <a:pt x="1115407" y="2113298"/>
                    <a:pt x="958232" y="2098530"/>
                    <a:pt x="775675" y="2116314"/>
                  </a:cubicBezTo>
                  <a:cubicBezTo>
                    <a:pt x="593118" y="2134098"/>
                    <a:pt x="272050" y="2132013"/>
                    <a:pt x="0" y="2116314"/>
                  </a:cubicBezTo>
                  <a:cubicBezTo>
                    <a:pt x="15552" y="1873254"/>
                    <a:pt x="-23442" y="1670033"/>
                    <a:pt x="0" y="1544909"/>
                  </a:cubicBezTo>
                  <a:cubicBezTo>
                    <a:pt x="23442" y="1419786"/>
                    <a:pt x="-8124" y="1230703"/>
                    <a:pt x="0" y="1015831"/>
                  </a:cubicBezTo>
                  <a:cubicBezTo>
                    <a:pt x="8124" y="800959"/>
                    <a:pt x="14194" y="725721"/>
                    <a:pt x="0" y="465589"/>
                  </a:cubicBezTo>
                  <a:cubicBezTo>
                    <a:pt x="-14194" y="205457"/>
                    <a:pt x="-5488" y="2040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4680" y="25758"/>
                    <a:pt x="365941" y="30417"/>
                    <a:pt x="634643" y="0"/>
                  </a:cubicBezTo>
                  <a:cubicBezTo>
                    <a:pt x="903345" y="-30417"/>
                    <a:pt x="935056" y="26598"/>
                    <a:pt x="1175265" y="0"/>
                  </a:cubicBezTo>
                  <a:cubicBezTo>
                    <a:pt x="1415474" y="-26598"/>
                    <a:pt x="1565914" y="2342"/>
                    <a:pt x="1739392" y="0"/>
                  </a:cubicBezTo>
                  <a:cubicBezTo>
                    <a:pt x="1912870" y="-2342"/>
                    <a:pt x="2085032" y="-20861"/>
                    <a:pt x="2350530" y="0"/>
                  </a:cubicBezTo>
                  <a:cubicBezTo>
                    <a:pt x="2336047" y="132826"/>
                    <a:pt x="2327656" y="334373"/>
                    <a:pt x="2350530" y="465589"/>
                  </a:cubicBezTo>
                  <a:cubicBezTo>
                    <a:pt x="2373404" y="596805"/>
                    <a:pt x="2345211" y="866177"/>
                    <a:pt x="2350530" y="994668"/>
                  </a:cubicBezTo>
                  <a:cubicBezTo>
                    <a:pt x="2355849" y="1123159"/>
                    <a:pt x="2354278" y="1345010"/>
                    <a:pt x="2350530" y="1544909"/>
                  </a:cubicBezTo>
                  <a:cubicBezTo>
                    <a:pt x="2346782" y="1744808"/>
                    <a:pt x="2347286" y="1864791"/>
                    <a:pt x="2350530" y="2116314"/>
                  </a:cubicBezTo>
                  <a:cubicBezTo>
                    <a:pt x="2215367" y="2115188"/>
                    <a:pt x="1945744" y="2111812"/>
                    <a:pt x="1739392" y="2116314"/>
                  </a:cubicBezTo>
                  <a:cubicBezTo>
                    <a:pt x="1533040" y="2120816"/>
                    <a:pt x="1416942" y="2098999"/>
                    <a:pt x="1104749" y="2116314"/>
                  </a:cubicBezTo>
                  <a:cubicBezTo>
                    <a:pt x="792556" y="2133629"/>
                    <a:pt x="400537" y="2159776"/>
                    <a:pt x="0" y="2116314"/>
                  </a:cubicBezTo>
                  <a:cubicBezTo>
                    <a:pt x="-6753" y="1989825"/>
                    <a:pt x="-22562" y="1767804"/>
                    <a:pt x="0" y="1544909"/>
                  </a:cubicBezTo>
                  <a:cubicBezTo>
                    <a:pt x="22562" y="1322014"/>
                    <a:pt x="-20" y="1192516"/>
                    <a:pt x="0" y="1015831"/>
                  </a:cubicBezTo>
                  <a:cubicBezTo>
                    <a:pt x="20" y="839146"/>
                    <a:pt x="11886" y="37719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2699717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5" name="Picture 24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24B9A8E7-6C74-1669-12C1-49E8E61A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85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081244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994668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85136 h 2116314"/>
                <a:gd name="connsiteX15" fmla="*/ 0 w 2350530"/>
                <a:gd name="connsiteY15" fmla="*/ 677220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61706" y="22565"/>
                    <a:pt x="346053" y="1737"/>
                    <a:pt x="540622" y="0"/>
                  </a:cubicBezTo>
                  <a:cubicBezTo>
                    <a:pt x="735191" y="-1737"/>
                    <a:pt x="813106" y="5468"/>
                    <a:pt x="1081244" y="0"/>
                  </a:cubicBezTo>
                  <a:cubicBezTo>
                    <a:pt x="1349382" y="-5468"/>
                    <a:pt x="1517034" y="-7821"/>
                    <a:pt x="1668876" y="0"/>
                  </a:cubicBezTo>
                  <a:cubicBezTo>
                    <a:pt x="1820718" y="7821"/>
                    <a:pt x="2133452" y="-9196"/>
                    <a:pt x="2350530" y="0"/>
                  </a:cubicBezTo>
                  <a:cubicBezTo>
                    <a:pt x="2358693" y="167874"/>
                    <a:pt x="2344829" y="323359"/>
                    <a:pt x="2350530" y="486752"/>
                  </a:cubicBezTo>
                  <a:cubicBezTo>
                    <a:pt x="2356231" y="650145"/>
                    <a:pt x="2372417" y="847408"/>
                    <a:pt x="2350530" y="994668"/>
                  </a:cubicBezTo>
                  <a:cubicBezTo>
                    <a:pt x="2328643" y="1141928"/>
                    <a:pt x="2366967" y="1320657"/>
                    <a:pt x="2350530" y="1566072"/>
                  </a:cubicBezTo>
                  <a:cubicBezTo>
                    <a:pt x="2334093" y="1811487"/>
                    <a:pt x="2341737" y="1886468"/>
                    <a:pt x="2350530" y="2116314"/>
                  </a:cubicBezTo>
                  <a:cubicBezTo>
                    <a:pt x="2071677" y="2119920"/>
                    <a:pt x="2041871" y="2117638"/>
                    <a:pt x="1762898" y="2116314"/>
                  </a:cubicBezTo>
                  <a:cubicBezTo>
                    <a:pt x="1483925" y="2114990"/>
                    <a:pt x="1334837" y="2126066"/>
                    <a:pt x="1222276" y="2116314"/>
                  </a:cubicBezTo>
                  <a:cubicBezTo>
                    <a:pt x="1109715" y="2106562"/>
                    <a:pt x="836344" y="2105869"/>
                    <a:pt x="634643" y="2116314"/>
                  </a:cubicBezTo>
                  <a:cubicBezTo>
                    <a:pt x="432942" y="2126759"/>
                    <a:pt x="303488" y="2123871"/>
                    <a:pt x="0" y="2116314"/>
                  </a:cubicBezTo>
                  <a:cubicBezTo>
                    <a:pt x="21950" y="1997693"/>
                    <a:pt x="-4352" y="1880740"/>
                    <a:pt x="0" y="1650725"/>
                  </a:cubicBezTo>
                  <a:cubicBezTo>
                    <a:pt x="4352" y="1420710"/>
                    <a:pt x="-11799" y="1408974"/>
                    <a:pt x="0" y="1185136"/>
                  </a:cubicBezTo>
                  <a:cubicBezTo>
                    <a:pt x="11799" y="961298"/>
                    <a:pt x="-23152" y="849163"/>
                    <a:pt x="0" y="677220"/>
                  </a:cubicBezTo>
                  <a:cubicBezTo>
                    <a:pt x="23152" y="505277"/>
                    <a:pt x="-30704" y="2124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6375" y="-3509"/>
                    <a:pt x="394855" y="11026"/>
                    <a:pt x="611138" y="0"/>
                  </a:cubicBezTo>
                  <a:cubicBezTo>
                    <a:pt x="827421" y="-11026"/>
                    <a:pt x="986831" y="-6116"/>
                    <a:pt x="1245781" y="0"/>
                  </a:cubicBezTo>
                  <a:cubicBezTo>
                    <a:pt x="1504731" y="6116"/>
                    <a:pt x="1643711" y="17247"/>
                    <a:pt x="1833413" y="0"/>
                  </a:cubicBezTo>
                  <a:cubicBezTo>
                    <a:pt x="2023115" y="-17247"/>
                    <a:pt x="2092667" y="-2200"/>
                    <a:pt x="2350530" y="0"/>
                  </a:cubicBezTo>
                  <a:cubicBezTo>
                    <a:pt x="2368872" y="125726"/>
                    <a:pt x="2338207" y="419818"/>
                    <a:pt x="2350530" y="550242"/>
                  </a:cubicBezTo>
                  <a:cubicBezTo>
                    <a:pt x="2362853" y="680666"/>
                    <a:pt x="2326981" y="909456"/>
                    <a:pt x="2350530" y="1058157"/>
                  </a:cubicBezTo>
                  <a:cubicBezTo>
                    <a:pt x="2374079" y="1206858"/>
                    <a:pt x="2371235" y="1422644"/>
                    <a:pt x="2350530" y="1608399"/>
                  </a:cubicBezTo>
                  <a:cubicBezTo>
                    <a:pt x="2329825" y="1794154"/>
                    <a:pt x="2372898" y="1921871"/>
                    <a:pt x="2350530" y="2116314"/>
                  </a:cubicBezTo>
                  <a:cubicBezTo>
                    <a:pt x="2047303" y="2089609"/>
                    <a:pt x="1932411" y="2105730"/>
                    <a:pt x="1715887" y="2116314"/>
                  </a:cubicBezTo>
                  <a:cubicBezTo>
                    <a:pt x="1499363" y="2126898"/>
                    <a:pt x="1318440" y="2103669"/>
                    <a:pt x="1151760" y="2116314"/>
                  </a:cubicBezTo>
                  <a:cubicBezTo>
                    <a:pt x="985080" y="2128959"/>
                    <a:pt x="716381" y="2136529"/>
                    <a:pt x="564127" y="2116314"/>
                  </a:cubicBezTo>
                  <a:cubicBezTo>
                    <a:pt x="411873" y="2096099"/>
                    <a:pt x="179459" y="2142466"/>
                    <a:pt x="0" y="2116314"/>
                  </a:cubicBezTo>
                  <a:cubicBezTo>
                    <a:pt x="11324" y="1914888"/>
                    <a:pt x="13429" y="1784828"/>
                    <a:pt x="0" y="1629562"/>
                  </a:cubicBezTo>
                  <a:cubicBezTo>
                    <a:pt x="-13429" y="1474296"/>
                    <a:pt x="-16428" y="1343434"/>
                    <a:pt x="0" y="1121646"/>
                  </a:cubicBezTo>
                  <a:cubicBezTo>
                    <a:pt x="16428" y="899858"/>
                    <a:pt x="10991" y="768874"/>
                    <a:pt x="0" y="634894"/>
                  </a:cubicBezTo>
                  <a:cubicBezTo>
                    <a:pt x="-10991" y="500914"/>
                    <a:pt x="-1014" y="2191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0828806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7" name="Picture 26" descr="Chart&#10;&#10;Description automatically generated">
              <a:extLst>
                <a:ext uri="{FF2B5EF4-FFF2-40B4-BE49-F238E27FC236}">
                  <a16:creationId xmlns:a16="http://schemas.microsoft.com/office/drawing/2014/main" id="{1B132268-F9AF-8F42-4CB1-984E25CD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303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98770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322" y="13977"/>
                    <a:pt x="430505" y="10125"/>
                    <a:pt x="587633" y="0"/>
                  </a:cubicBezTo>
                  <a:cubicBezTo>
                    <a:pt x="744761" y="-10125"/>
                    <a:pt x="948486" y="14935"/>
                    <a:pt x="1198770" y="0"/>
                  </a:cubicBezTo>
                  <a:cubicBezTo>
                    <a:pt x="1449054" y="-14935"/>
                    <a:pt x="1489014" y="6201"/>
                    <a:pt x="1739392" y="0"/>
                  </a:cubicBezTo>
                  <a:cubicBezTo>
                    <a:pt x="1989770" y="-6201"/>
                    <a:pt x="2217006" y="-17985"/>
                    <a:pt x="2350530" y="0"/>
                  </a:cubicBezTo>
                  <a:cubicBezTo>
                    <a:pt x="2365398" y="236183"/>
                    <a:pt x="2363208" y="306433"/>
                    <a:pt x="2350530" y="529079"/>
                  </a:cubicBezTo>
                  <a:cubicBezTo>
                    <a:pt x="2337852" y="751725"/>
                    <a:pt x="2363544" y="859462"/>
                    <a:pt x="2350530" y="1100483"/>
                  </a:cubicBezTo>
                  <a:cubicBezTo>
                    <a:pt x="2337516" y="1341504"/>
                    <a:pt x="2370886" y="1416778"/>
                    <a:pt x="2350530" y="1566072"/>
                  </a:cubicBezTo>
                  <a:cubicBezTo>
                    <a:pt x="2330174" y="1715366"/>
                    <a:pt x="2370494" y="1883355"/>
                    <a:pt x="2350530" y="2116314"/>
                  </a:cubicBezTo>
                  <a:cubicBezTo>
                    <a:pt x="2135315" y="2119086"/>
                    <a:pt x="1946235" y="2127474"/>
                    <a:pt x="1809908" y="2116314"/>
                  </a:cubicBezTo>
                  <a:cubicBezTo>
                    <a:pt x="1673581" y="2105154"/>
                    <a:pt x="1480599" y="2087968"/>
                    <a:pt x="1222276" y="2116314"/>
                  </a:cubicBezTo>
                  <a:cubicBezTo>
                    <a:pt x="963953" y="2144660"/>
                    <a:pt x="887536" y="2091243"/>
                    <a:pt x="658148" y="2116314"/>
                  </a:cubicBezTo>
                  <a:cubicBezTo>
                    <a:pt x="428760" y="2141385"/>
                    <a:pt x="278306" y="2111325"/>
                    <a:pt x="0" y="2116314"/>
                  </a:cubicBezTo>
                  <a:cubicBezTo>
                    <a:pt x="-9177" y="1898783"/>
                    <a:pt x="13286" y="1813047"/>
                    <a:pt x="0" y="1608399"/>
                  </a:cubicBezTo>
                  <a:cubicBezTo>
                    <a:pt x="-13286" y="1403752"/>
                    <a:pt x="-7509" y="1275556"/>
                    <a:pt x="0" y="1058157"/>
                  </a:cubicBezTo>
                  <a:cubicBezTo>
                    <a:pt x="7509" y="840758"/>
                    <a:pt x="-11968" y="673803"/>
                    <a:pt x="0" y="571405"/>
                  </a:cubicBezTo>
                  <a:cubicBezTo>
                    <a:pt x="11968" y="469007"/>
                    <a:pt x="-8818" y="1418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4274" y="11160"/>
                    <a:pt x="371792" y="15352"/>
                    <a:pt x="564127" y="0"/>
                  </a:cubicBezTo>
                  <a:cubicBezTo>
                    <a:pt x="756462" y="-15352"/>
                    <a:pt x="970577" y="21037"/>
                    <a:pt x="1175265" y="0"/>
                  </a:cubicBezTo>
                  <a:cubicBezTo>
                    <a:pt x="1379953" y="-21037"/>
                    <a:pt x="1479763" y="-2886"/>
                    <a:pt x="1692382" y="0"/>
                  </a:cubicBezTo>
                  <a:cubicBezTo>
                    <a:pt x="1905001" y="2886"/>
                    <a:pt x="2046448" y="14089"/>
                    <a:pt x="2350530" y="0"/>
                  </a:cubicBezTo>
                  <a:cubicBezTo>
                    <a:pt x="2333692" y="273673"/>
                    <a:pt x="2332603" y="387292"/>
                    <a:pt x="2350530" y="550242"/>
                  </a:cubicBezTo>
                  <a:cubicBezTo>
                    <a:pt x="2368457" y="713192"/>
                    <a:pt x="2325413" y="941486"/>
                    <a:pt x="2350530" y="1100483"/>
                  </a:cubicBezTo>
                  <a:cubicBezTo>
                    <a:pt x="2375647" y="1259480"/>
                    <a:pt x="2348187" y="1456757"/>
                    <a:pt x="2350530" y="1608399"/>
                  </a:cubicBezTo>
                  <a:cubicBezTo>
                    <a:pt x="2352873" y="1760041"/>
                    <a:pt x="2331110" y="1918744"/>
                    <a:pt x="2350530" y="2116314"/>
                  </a:cubicBezTo>
                  <a:cubicBezTo>
                    <a:pt x="2067522" y="2097947"/>
                    <a:pt x="1964739" y="2148013"/>
                    <a:pt x="1715887" y="2116314"/>
                  </a:cubicBezTo>
                  <a:cubicBezTo>
                    <a:pt x="1467035" y="2084615"/>
                    <a:pt x="1403020" y="2096811"/>
                    <a:pt x="1175265" y="2116314"/>
                  </a:cubicBezTo>
                  <a:cubicBezTo>
                    <a:pt x="947510" y="2135817"/>
                    <a:pt x="740562" y="2129553"/>
                    <a:pt x="587633" y="2116314"/>
                  </a:cubicBezTo>
                  <a:cubicBezTo>
                    <a:pt x="434704" y="2103075"/>
                    <a:pt x="123638" y="2087842"/>
                    <a:pt x="0" y="2116314"/>
                  </a:cubicBezTo>
                  <a:cubicBezTo>
                    <a:pt x="-5476" y="1874060"/>
                    <a:pt x="19830" y="1733076"/>
                    <a:pt x="0" y="1587236"/>
                  </a:cubicBezTo>
                  <a:cubicBezTo>
                    <a:pt x="-19830" y="1441396"/>
                    <a:pt x="11806" y="1308068"/>
                    <a:pt x="0" y="1036994"/>
                  </a:cubicBezTo>
                  <a:cubicBezTo>
                    <a:pt x="-11806" y="765920"/>
                    <a:pt x="6099" y="739947"/>
                    <a:pt x="0" y="465589"/>
                  </a:cubicBezTo>
                  <a:cubicBezTo>
                    <a:pt x="-6099" y="191232"/>
                    <a:pt x="20757" y="9829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436274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1" name="Picture 3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34E8CAE-F2E9-79A1-22F7-642285B4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8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222276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2116314 h 2116314"/>
                <a:gd name="connsiteX8" fmla="*/ 1739392 w 2350530"/>
                <a:gd name="connsiteY8" fmla="*/ 2116314 h 2116314"/>
                <a:gd name="connsiteX9" fmla="*/ 1151760 w 2350530"/>
                <a:gd name="connsiteY9" fmla="*/ 2116314 h 2116314"/>
                <a:gd name="connsiteX10" fmla="*/ 540622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544909 h 2116314"/>
                <a:gd name="connsiteX13" fmla="*/ 0 w 2350530"/>
                <a:gd name="connsiteY13" fmla="*/ 994668 h 2116314"/>
                <a:gd name="connsiteX14" fmla="*/ 0 w 2350530"/>
                <a:gd name="connsiteY14" fmla="*/ 465589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8458" y="13657"/>
                    <a:pt x="342587" y="-11098"/>
                    <a:pt x="611138" y="0"/>
                  </a:cubicBezTo>
                  <a:cubicBezTo>
                    <a:pt x="879689" y="11098"/>
                    <a:pt x="987327" y="-10969"/>
                    <a:pt x="1222276" y="0"/>
                  </a:cubicBezTo>
                  <a:cubicBezTo>
                    <a:pt x="1457225" y="10969"/>
                    <a:pt x="1591091" y="21333"/>
                    <a:pt x="1739392" y="0"/>
                  </a:cubicBezTo>
                  <a:cubicBezTo>
                    <a:pt x="1887693" y="-21333"/>
                    <a:pt x="2215056" y="20795"/>
                    <a:pt x="2350530" y="0"/>
                  </a:cubicBezTo>
                  <a:cubicBezTo>
                    <a:pt x="2332320" y="247144"/>
                    <a:pt x="2371901" y="298542"/>
                    <a:pt x="2350530" y="550242"/>
                  </a:cubicBezTo>
                  <a:cubicBezTo>
                    <a:pt x="2329159" y="801942"/>
                    <a:pt x="2357135" y="903116"/>
                    <a:pt x="2350530" y="1100483"/>
                  </a:cubicBezTo>
                  <a:cubicBezTo>
                    <a:pt x="2343925" y="1297850"/>
                    <a:pt x="2368195" y="1888437"/>
                    <a:pt x="2350530" y="2116314"/>
                  </a:cubicBezTo>
                  <a:cubicBezTo>
                    <a:pt x="2127531" y="2105907"/>
                    <a:pt x="2043985" y="2116614"/>
                    <a:pt x="1739392" y="2116314"/>
                  </a:cubicBezTo>
                  <a:cubicBezTo>
                    <a:pt x="1434799" y="2116014"/>
                    <a:pt x="1347403" y="2122040"/>
                    <a:pt x="1151760" y="2116314"/>
                  </a:cubicBezTo>
                  <a:cubicBezTo>
                    <a:pt x="956117" y="2110588"/>
                    <a:pt x="724258" y="2098366"/>
                    <a:pt x="540622" y="2116314"/>
                  </a:cubicBezTo>
                  <a:cubicBezTo>
                    <a:pt x="356986" y="2134262"/>
                    <a:pt x="218624" y="2108183"/>
                    <a:pt x="0" y="2116314"/>
                  </a:cubicBezTo>
                  <a:cubicBezTo>
                    <a:pt x="9130" y="1916238"/>
                    <a:pt x="20646" y="1697794"/>
                    <a:pt x="0" y="1544909"/>
                  </a:cubicBezTo>
                  <a:cubicBezTo>
                    <a:pt x="-20646" y="1392024"/>
                    <a:pt x="1576" y="1230277"/>
                    <a:pt x="0" y="994668"/>
                  </a:cubicBezTo>
                  <a:cubicBezTo>
                    <a:pt x="-1576" y="759059"/>
                    <a:pt x="-19643" y="649001"/>
                    <a:pt x="0" y="465589"/>
                  </a:cubicBezTo>
                  <a:cubicBezTo>
                    <a:pt x="19643" y="282177"/>
                    <a:pt x="21023" y="174436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8880" y="-13899"/>
                    <a:pt x="354642" y="433"/>
                    <a:pt x="564127" y="0"/>
                  </a:cubicBezTo>
                  <a:cubicBezTo>
                    <a:pt x="773612" y="-433"/>
                    <a:pt x="974976" y="20107"/>
                    <a:pt x="1151760" y="0"/>
                  </a:cubicBezTo>
                  <a:cubicBezTo>
                    <a:pt x="1328544" y="-20107"/>
                    <a:pt x="1473289" y="-27820"/>
                    <a:pt x="1762898" y="0"/>
                  </a:cubicBezTo>
                  <a:cubicBezTo>
                    <a:pt x="2052507" y="27820"/>
                    <a:pt x="2149340" y="21700"/>
                    <a:pt x="2350530" y="0"/>
                  </a:cubicBezTo>
                  <a:cubicBezTo>
                    <a:pt x="2368109" y="133627"/>
                    <a:pt x="2364527" y="403909"/>
                    <a:pt x="2350530" y="571405"/>
                  </a:cubicBezTo>
                  <a:cubicBezTo>
                    <a:pt x="2336533" y="738901"/>
                    <a:pt x="2374361" y="984653"/>
                    <a:pt x="2350530" y="1121646"/>
                  </a:cubicBezTo>
                  <a:cubicBezTo>
                    <a:pt x="2326699" y="1258639"/>
                    <a:pt x="2328983" y="1442878"/>
                    <a:pt x="2350530" y="1587236"/>
                  </a:cubicBezTo>
                  <a:cubicBezTo>
                    <a:pt x="2372078" y="1731594"/>
                    <a:pt x="2340387" y="1994346"/>
                    <a:pt x="2350530" y="2116314"/>
                  </a:cubicBezTo>
                  <a:cubicBezTo>
                    <a:pt x="2149483" y="2093883"/>
                    <a:pt x="2036041" y="2091119"/>
                    <a:pt x="1786403" y="2116314"/>
                  </a:cubicBezTo>
                  <a:cubicBezTo>
                    <a:pt x="1536765" y="2141509"/>
                    <a:pt x="1477121" y="2109244"/>
                    <a:pt x="1222276" y="2116314"/>
                  </a:cubicBezTo>
                  <a:cubicBezTo>
                    <a:pt x="967431" y="2123384"/>
                    <a:pt x="898262" y="2113135"/>
                    <a:pt x="658148" y="2116314"/>
                  </a:cubicBezTo>
                  <a:cubicBezTo>
                    <a:pt x="418034" y="2119493"/>
                    <a:pt x="189855" y="2139454"/>
                    <a:pt x="0" y="2116314"/>
                  </a:cubicBezTo>
                  <a:cubicBezTo>
                    <a:pt x="-11044" y="1986853"/>
                    <a:pt x="-22845" y="1816927"/>
                    <a:pt x="0" y="1650725"/>
                  </a:cubicBezTo>
                  <a:cubicBezTo>
                    <a:pt x="22845" y="1484523"/>
                    <a:pt x="3461" y="1399485"/>
                    <a:pt x="0" y="1185136"/>
                  </a:cubicBezTo>
                  <a:cubicBezTo>
                    <a:pt x="-3461" y="970787"/>
                    <a:pt x="-11962" y="849096"/>
                    <a:pt x="0" y="656057"/>
                  </a:cubicBezTo>
                  <a:cubicBezTo>
                    <a:pt x="11962" y="463018"/>
                    <a:pt x="-26519" y="13446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6201726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8BF2BDBF-2B0F-E88D-3BE8-9A3F6ECFB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226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128254 w 2350530"/>
                <a:gd name="connsiteY2" fmla="*/ 0 h 2116314"/>
                <a:gd name="connsiteX3" fmla="*/ 1762898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481420 h 2116314"/>
                <a:gd name="connsiteX8" fmla="*/ 2350530 w 2350530"/>
                <a:gd name="connsiteY8" fmla="*/ 2116314 h 2116314"/>
                <a:gd name="connsiteX9" fmla="*/ 1786403 w 2350530"/>
                <a:gd name="connsiteY9" fmla="*/ 2116314 h 2116314"/>
                <a:gd name="connsiteX10" fmla="*/ 1198770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5024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39843" y="958"/>
                    <a:pt x="319762" y="-26951"/>
                    <a:pt x="611138" y="0"/>
                  </a:cubicBezTo>
                  <a:cubicBezTo>
                    <a:pt x="902514" y="26951"/>
                    <a:pt x="999163" y="-14252"/>
                    <a:pt x="1128254" y="0"/>
                  </a:cubicBezTo>
                  <a:cubicBezTo>
                    <a:pt x="1257345" y="14252"/>
                    <a:pt x="1581741" y="-21606"/>
                    <a:pt x="1762898" y="0"/>
                  </a:cubicBezTo>
                  <a:cubicBezTo>
                    <a:pt x="1944055" y="21606"/>
                    <a:pt x="2181787" y="-28790"/>
                    <a:pt x="2350530" y="0"/>
                  </a:cubicBezTo>
                  <a:cubicBezTo>
                    <a:pt x="2376177" y="230956"/>
                    <a:pt x="2359544" y="314149"/>
                    <a:pt x="2350530" y="529079"/>
                  </a:cubicBezTo>
                  <a:cubicBezTo>
                    <a:pt x="2341516" y="744009"/>
                    <a:pt x="2337821" y="852554"/>
                    <a:pt x="2350530" y="1015831"/>
                  </a:cubicBezTo>
                  <a:cubicBezTo>
                    <a:pt x="2363239" y="1179108"/>
                    <a:pt x="2367486" y="1350079"/>
                    <a:pt x="2350530" y="1481420"/>
                  </a:cubicBezTo>
                  <a:cubicBezTo>
                    <a:pt x="2333574" y="1612761"/>
                    <a:pt x="2360780" y="1809694"/>
                    <a:pt x="2350530" y="2116314"/>
                  </a:cubicBezTo>
                  <a:cubicBezTo>
                    <a:pt x="2103209" y="2094858"/>
                    <a:pt x="2045688" y="2126254"/>
                    <a:pt x="1786403" y="2116314"/>
                  </a:cubicBezTo>
                  <a:cubicBezTo>
                    <a:pt x="1527118" y="2106374"/>
                    <a:pt x="1396639" y="2111042"/>
                    <a:pt x="1198770" y="2116314"/>
                  </a:cubicBezTo>
                  <a:cubicBezTo>
                    <a:pt x="1000901" y="2121586"/>
                    <a:pt x="848026" y="2126391"/>
                    <a:pt x="611138" y="2116314"/>
                  </a:cubicBezTo>
                  <a:cubicBezTo>
                    <a:pt x="374250" y="2106237"/>
                    <a:pt x="122698" y="2120319"/>
                    <a:pt x="0" y="2116314"/>
                  </a:cubicBezTo>
                  <a:cubicBezTo>
                    <a:pt x="19093" y="1877809"/>
                    <a:pt x="-628" y="1742240"/>
                    <a:pt x="0" y="1608399"/>
                  </a:cubicBezTo>
                  <a:cubicBezTo>
                    <a:pt x="628" y="1474559"/>
                    <a:pt x="-19740" y="1208910"/>
                    <a:pt x="0" y="1079320"/>
                  </a:cubicBezTo>
                  <a:cubicBezTo>
                    <a:pt x="19740" y="949730"/>
                    <a:pt x="-21868" y="675301"/>
                    <a:pt x="0" y="550242"/>
                  </a:cubicBezTo>
                  <a:cubicBezTo>
                    <a:pt x="21868" y="425183"/>
                    <a:pt x="20578" y="22777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67914" y="-13511"/>
                    <a:pt x="327105" y="-16446"/>
                    <a:pt x="564127" y="0"/>
                  </a:cubicBezTo>
                  <a:cubicBezTo>
                    <a:pt x="801149" y="16446"/>
                    <a:pt x="970125" y="19888"/>
                    <a:pt x="1081244" y="0"/>
                  </a:cubicBezTo>
                  <a:cubicBezTo>
                    <a:pt x="1192363" y="-19888"/>
                    <a:pt x="1433226" y="12053"/>
                    <a:pt x="1692382" y="0"/>
                  </a:cubicBezTo>
                  <a:cubicBezTo>
                    <a:pt x="1951538" y="-12053"/>
                    <a:pt x="2064345" y="28501"/>
                    <a:pt x="2350530" y="0"/>
                  </a:cubicBezTo>
                  <a:cubicBezTo>
                    <a:pt x="2356778" y="228882"/>
                    <a:pt x="2353562" y="311605"/>
                    <a:pt x="2350530" y="465589"/>
                  </a:cubicBezTo>
                  <a:cubicBezTo>
                    <a:pt x="2347498" y="619573"/>
                    <a:pt x="2345236" y="731344"/>
                    <a:pt x="2350530" y="973504"/>
                  </a:cubicBezTo>
                  <a:cubicBezTo>
                    <a:pt x="2355824" y="1215665"/>
                    <a:pt x="2370167" y="1354968"/>
                    <a:pt x="2350530" y="1502583"/>
                  </a:cubicBezTo>
                  <a:cubicBezTo>
                    <a:pt x="2330893" y="1650198"/>
                    <a:pt x="2373733" y="1887241"/>
                    <a:pt x="2350530" y="2116314"/>
                  </a:cubicBezTo>
                  <a:cubicBezTo>
                    <a:pt x="2120546" y="2100532"/>
                    <a:pt x="1915169" y="2138078"/>
                    <a:pt x="1739392" y="2116314"/>
                  </a:cubicBezTo>
                  <a:cubicBezTo>
                    <a:pt x="1563615" y="2094550"/>
                    <a:pt x="1360306" y="2090006"/>
                    <a:pt x="1104749" y="2116314"/>
                  </a:cubicBezTo>
                  <a:cubicBezTo>
                    <a:pt x="849192" y="2142622"/>
                    <a:pt x="493865" y="2093576"/>
                    <a:pt x="0" y="2116314"/>
                  </a:cubicBezTo>
                  <a:cubicBezTo>
                    <a:pt x="-6072" y="1901314"/>
                    <a:pt x="-15851" y="1818563"/>
                    <a:pt x="0" y="1629562"/>
                  </a:cubicBezTo>
                  <a:cubicBezTo>
                    <a:pt x="15851" y="1440561"/>
                    <a:pt x="-14335" y="1379012"/>
                    <a:pt x="0" y="1163973"/>
                  </a:cubicBezTo>
                  <a:cubicBezTo>
                    <a:pt x="14335" y="948934"/>
                    <a:pt x="-8356" y="893141"/>
                    <a:pt x="0" y="698384"/>
                  </a:cubicBezTo>
                  <a:cubicBezTo>
                    <a:pt x="8356" y="503627"/>
                    <a:pt x="-14579" y="27401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344469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168154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750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Nova Cond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Procopi Constantinou</dc:creator>
  <cp:lastModifiedBy>Procopi Constantinou</cp:lastModifiedBy>
  <cp:revision>15</cp:revision>
  <dcterms:created xsi:type="dcterms:W3CDTF">2022-10-21T12:41:09Z</dcterms:created>
  <dcterms:modified xsi:type="dcterms:W3CDTF">2024-09-03T19:11:57Z</dcterms:modified>
</cp:coreProperties>
</file>